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207"/>
    <a:srgbClr val="1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33CA-40EF-4158-A0AB-5A93BCB445FF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CD3-3A48-4FFE-9431-C72B4B0BF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83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33CA-40EF-4158-A0AB-5A93BCB445FF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CD3-3A48-4FFE-9431-C72B4B0BF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56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33CA-40EF-4158-A0AB-5A93BCB445FF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CD3-3A48-4FFE-9431-C72B4B0BF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29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33CA-40EF-4158-A0AB-5A93BCB445FF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CD3-3A48-4FFE-9431-C72B4B0BF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67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33CA-40EF-4158-A0AB-5A93BCB445FF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CD3-3A48-4FFE-9431-C72B4B0BF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62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33CA-40EF-4158-A0AB-5A93BCB445FF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CD3-3A48-4FFE-9431-C72B4B0BF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21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33CA-40EF-4158-A0AB-5A93BCB445FF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CD3-3A48-4FFE-9431-C72B4B0BF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88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33CA-40EF-4158-A0AB-5A93BCB445FF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CD3-3A48-4FFE-9431-C72B4B0BF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64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33CA-40EF-4158-A0AB-5A93BCB445FF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CD3-3A48-4FFE-9431-C72B4B0BF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6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33CA-40EF-4158-A0AB-5A93BCB445FF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CD3-3A48-4FFE-9431-C72B4B0BF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28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33CA-40EF-4158-A0AB-5A93BCB445FF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CD3-3A48-4FFE-9431-C72B4B0BF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69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233CA-40EF-4158-A0AB-5A93BCB445FF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D9CD3-3A48-4FFE-9431-C72B4B0BF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52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316787" y="193520"/>
            <a:ext cx="11558427" cy="6470960"/>
            <a:chOff x="38541" y="141031"/>
            <a:chExt cx="11558427" cy="647096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57" y="995439"/>
              <a:ext cx="5370044" cy="3020649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1" y="141031"/>
              <a:ext cx="7005004" cy="4707432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545" y="984422"/>
              <a:ext cx="3898630" cy="4990247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2781959" y="4236309"/>
              <a:ext cx="13057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>
                  <a:solidFill>
                    <a:schemeClr val="bg1"/>
                  </a:solidFill>
                  <a:latin typeface="Arciform" pitchFamily="50" charset="0"/>
                </a:rPr>
                <a:t>AFK !</a:t>
              </a:r>
              <a:endParaRPr lang="fr-FR" sz="4000" b="1" dirty="0">
                <a:solidFill>
                  <a:schemeClr val="bg1"/>
                </a:solidFill>
                <a:latin typeface="Arciform" pitchFamily="50" charset="0"/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894"/>
            <a:stretch/>
          </p:blipFill>
          <p:spPr>
            <a:xfrm>
              <a:off x="6583210" y="409490"/>
              <a:ext cx="5013758" cy="1452361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169"/>
            <a:stretch/>
          </p:blipFill>
          <p:spPr>
            <a:xfrm>
              <a:off x="6583210" y="5337347"/>
              <a:ext cx="5013758" cy="1274644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75" b="30624"/>
            <a:stretch/>
          </p:blipFill>
          <p:spPr>
            <a:xfrm>
              <a:off x="6583210" y="1861851"/>
              <a:ext cx="5013758" cy="3475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9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Arciform</vt:lpstr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7</cp:revision>
  <dcterms:created xsi:type="dcterms:W3CDTF">2017-09-05T15:41:27Z</dcterms:created>
  <dcterms:modified xsi:type="dcterms:W3CDTF">2017-09-06T11:36:37Z</dcterms:modified>
</cp:coreProperties>
</file>