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8316575" cy="103028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5" userDrawn="1">
          <p15:clr>
            <a:srgbClr val="A4A3A4"/>
          </p15:clr>
        </p15:guide>
        <p15:guide id="2" pos="57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73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189" autoAdjust="0"/>
  </p:normalViewPr>
  <p:slideViewPr>
    <p:cSldViewPr snapToGrid="0">
      <p:cViewPr varScale="1">
        <p:scale>
          <a:sx n="64" d="100"/>
          <a:sy n="64" d="100"/>
        </p:scale>
        <p:origin x="90" y="336"/>
      </p:cViewPr>
      <p:guideLst>
        <p:guide orient="horz" pos="3245"/>
        <p:guide pos="57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9572" y="1686142"/>
            <a:ext cx="13737431" cy="3586927"/>
          </a:xfrm>
        </p:spPr>
        <p:txBody>
          <a:bodyPr anchor="b"/>
          <a:lstStyle>
            <a:lvl1pPr algn="ctr">
              <a:defRPr sz="90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9572" y="5411395"/>
            <a:ext cx="13737431" cy="2487476"/>
          </a:xfrm>
        </p:spPr>
        <p:txBody>
          <a:bodyPr/>
          <a:lstStyle>
            <a:lvl1pPr marL="0" indent="0" algn="ctr">
              <a:buNone/>
              <a:defRPr sz="3606"/>
            </a:lvl1pPr>
            <a:lvl2pPr marL="686852" indent="0" algn="ctr">
              <a:buNone/>
              <a:defRPr sz="3005"/>
            </a:lvl2pPr>
            <a:lvl3pPr marL="1373703" indent="0" algn="ctr">
              <a:buNone/>
              <a:defRPr sz="2704"/>
            </a:lvl3pPr>
            <a:lvl4pPr marL="2060555" indent="0" algn="ctr">
              <a:buNone/>
              <a:defRPr sz="2404"/>
            </a:lvl4pPr>
            <a:lvl5pPr marL="2747406" indent="0" algn="ctr">
              <a:buNone/>
              <a:defRPr sz="2404"/>
            </a:lvl5pPr>
            <a:lvl6pPr marL="3434258" indent="0" algn="ctr">
              <a:buNone/>
              <a:defRPr sz="2404"/>
            </a:lvl6pPr>
            <a:lvl7pPr marL="4121109" indent="0" algn="ctr">
              <a:buNone/>
              <a:defRPr sz="2404"/>
            </a:lvl7pPr>
            <a:lvl8pPr marL="4807961" indent="0" algn="ctr">
              <a:buNone/>
              <a:defRPr sz="2404"/>
            </a:lvl8pPr>
            <a:lvl9pPr marL="5494812" indent="0" algn="ctr">
              <a:buNone/>
              <a:defRPr sz="240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33D04-81BD-4EF2-8C5A-F0D1F2A9AC01}" type="datetimeFigureOut">
              <a:rPr lang="fr-FR" smtClean="0"/>
              <a:t>05/07/2025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F2B5D-B5C5-4D88-A2A0-00A50C7150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8243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33D04-81BD-4EF2-8C5A-F0D1F2A9AC01}" type="datetimeFigureOut">
              <a:rPr lang="fr-FR" smtClean="0"/>
              <a:t>05/07/2025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F2B5D-B5C5-4D88-A2A0-00A50C7150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2721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107799" y="548533"/>
            <a:ext cx="3949511" cy="873121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9265" y="548533"/>
            <a:ext cx="11619577" cy="873121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33D04-81BD-4EF2-8C5A-F0D1F2A9AC01}" type="datetimeFigureOut">
              <a:rPr lang="fr-FR" smtClean="0"/>
              <a:t>05/07/2025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F2B5D-B5C5-4D88-A2A0-00A50C7150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5447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33D04-81BD-4EF2-8C5A-F0D1F2A9AC01}" type="datetimeFigureOut">
              <a:rPr lang="fr-FR" smtClean="0"/>
              <a:t>05/07/2025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F2B5D-B5C5-4D88-A2A0-00A50C7150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3108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9725" y="2568566"/>
            <a:ext cx="15798046" cy="4285709"/>
          </a:xfrm>
        </p:spPr>
        <p:txBody>
          <a:bodyPr anchor="b"/>
          <a:lstStyle>
            <a:lvl1pPr>
              <a:defRPr sz="90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9725" y="6894819"/>
            <a:ext cx="15798046" cy="2253753"/>
          </a:xfrm>
        </p:spPr>
        <p:txBody>
          <a:bodyPr/>
          <a:lstStyle>
            <a:lvl1pPr marL="0" indent="0">
              <a:buNone/>
              <a:defRPr sz="3606">
                <a:solidFill>
                  <a:schemeClr val="tx1">
                    <a:tint val="75000"/>
                  </a:schemeClr>
                </a:solidFill>
              </a:defRPr>
            </a:lvl1pPr>
            <a:lvl2pPr marL="686852" indent="0">
              <a:buNone/>
              <a:defRPr sz="3005">
                <a:solidFill>
                  <a:schemeClr val="tx1">
                    <a:tint val="75000"/>
                  </a:schemeClr>
                </a:solidFill>
              </a:defRPr>
            </a:lvl2pPr>
            <a:lvl3pPr marL="1373703" indent="0">
              <a:buNone/>
              <a:defRPr sz="2704">
                <a:solidFill>
                  <a:schemeClr val="tx1">
                    <a:tint val="75000"/>
                  </a:schemeClr>
                </a:solidFill>
              </a:defRPr>
            </a:lvl3pPr>
            <a:lvl4pPr marL="2060555" indent="0">
              <a:buNone/>
              <a:defRPr sz="2404">
                <a:solidFill>
                  <a:schemeClr val="tx1">
                    <a:tint val="75000"/>
                  </a:schemeClr>
                </a:solidFill>
              </a:defRPr>
            </a:lvl4pPr>
            <a:lvl5pPr marL="2747406" indent="0">
              <a:buNone/>
              <a:defRPr sz="2404">
                <a:solidFill>
                  <a:schemeClr val="tx1">
                    <a:tint val="75000"/>
                  </a:schemeClr>
                </a:solidFill>
              </a:defRPr>
            </a:lvl5pPr>
            <a:lvl6pPr marL="3434258" indent="0">
              <a:buNone/>
              <a:defRPr sz="2404">
                <a:solidFill>
                  <a:schemeClr val="tx1">
                    <a:tint val="75000"/>
                  </a:schemeClr>
                </a:solidFill>
              </a:defRPr>
            </a:lvl6pPr>
            <a:lvl7pPr marL="4121109" indent="0">
              <a:buNone/>
              <a:defRPr sz="2404">
                <a:solidFill>
                  <a:schemeClr val="tx1">
                    <a:tint val="75000"/>
                  </a:schemeClr>
                </a:solidFill>
              </a:defRPr>
            </a:lvl7pPr>
            <a:lvl8pPr marL="4807961" indent="0">
              <a:buNone/>
              <a:defRPr sz="2404">
                <a:solidFill>
                  <a:schemeClr val="tx1">
                    <a:tint val="75000"/>
                  </a:schemeClr>
                </a:solidFill>
              </a:defRPr>
            </a:lvl8pPr>
            <a:lvl9pPr marL="5494812" indent="0">
              <a:buNone/>
              <a:defRPr sz="240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33D04-81BD-4EF2-8C5A-F0D1F2A9AC01}" type="datetimeFigureOut">
              <a:rPr lang="fr-FR" smtClean="0"/>
              <a:t>05/07/2025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F2B5D-B5C5-4D88-A2A0-00A50C7150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3427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9265" y="2742663"/>
            <a:ext cx="7784544" cy="653708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72766" y="2742663"/>
            <a:ext cx="7784544" cy="653708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33D04-81BD-4EF2-8C5A-F0D1F2A9AC01}" type="datetimeFigureOut">
              <a:rPr lang="fr-FR" smtClean="0"/>
              <a:t>05/07/2025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F2B5D-B5C5-4D88-A2A0-00A50C7150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8381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650" y="548533"/>
            <a:ext cx="15798046" cy="199141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651" y="2525636"/>
            <a:ext cx="7748769" cy="1237775"/>
          </a:xfrm>
        </p:spPr>
        <p:txBody>
          <a:bodyPr anchor="b"/>
          <a:lstStyle>
            <a:lvl1pPr marL="0" indent="0">
              <a:buNone/>
              <a:defRPr sz="3606" b="1"/>
            </a:lvl1pPr>
            <a:lvl2pPr marL="686852" indent="0">
              <a:buNone/>
              <a:defRPr sz="3005" b="1"/>
            </a:lvl2pPr>
            <a:lvl3pPr marL="1373703" indent="0">
              <a:buNone/>
              <a:defRPr sz="2704" b="1"/>
            </a:lvl3pPr>
            <a:lvl4pPr marL="2060555" indent="0">
              <a:buNone/>
              <a:defRPr sz="2404" b="1"/>
            </a:lvl4pPr>
            <a:lvl5pPr marL="2747406" indent="0">
              <a:buNone/>
              <a:defRPr sz="2404" b="1"/>
            </a:lvl5pPr>
            <a:lvl6pPr marL="3434258" indent="0">
              <a:buNone/>
              <a:defRPr sz="2404" b="1"/>
            </a:lvl6pPr>
            <a:lvl7pPr marL="4121109" indent="0">
              <a:buNone/>
              <a:defRPr sz="2404" b="1"/>
            </a:lvl7pPr>
            <a:lvl8pPr marL="4807961" indent="0">
              <a:buNone/>
              <a:defRPr sz="2404" b="1"/>
            </a:lvl8pPr>
            <a:lvl9pPr marL="5494812" indent="0">
              <a:buNone/>
              <a:defRPr sz="240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651" y="3763411"/>
            <a:ext cx="7748769" cy="553541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72766" y="2525636"/>
            <a:ext cx="7786930" cy="1237775"/>
          </a:xfrm>
        </p:spPr>
        <p:txBody>
          <a:bodyPr anchor="b"/>
          <a:lstStyle>
            <a:lvl1pPr marL="0" indent="0">
              <a:buNone/>
              <a:defRPr sz="3606" b="1"/>
            </a:lvl1pPr>
            <a:lvl2pPr marL="686852" indent="0">
              <a:buNone/>
              <a:defRPr sz="3005" b="1"/>
            </a:lvl2pPr>
            <a:lvl3pPr marL="1373703" indent="0">
              <a:buNone/>
              <a:defRPr sz="2704" b="1"/>
            </a:lvl3pPr>
            <a:lvl4pPr marL="2060555" indent="0">
              <a:buNone/>
              <a:defRPr sz="2404" b="1"/>
            </a:lvl4pPr>
            <a:lvl5pPr marL="2747406" indent="0">
              <a:buNone/>
              <a:defRPr sz="2404" b="1"/>
            </a:lvl5pPr>
            <a:lvl6pPr marL="3434258" indent="0">
              <a:buNone/>
              <a:defRPr sz="2404" b="1"/>
            </a:lvl6pPr>
            <a:lvl7pPr marL="4121109" indent="0">
              <a:buNone/>
              <a:defRPr sz="2404" b="1"/>
            </a:lvl7pPr>
            <a:lvl8pPr marL="4807961" indent="0">
              <a:buNone/>
              <a:defRPr sz="2404" b="1"/>
            </a:lvl8pPr>
            <a:lvl9pPr marL="5494812" indent="0">
              <a:buNone/>
              <a:defRPr sz="240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72766" y="3763411"/>
            <a:ext cx="7786930" cy="553541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33D04-81BD-4EF2-8C5A-F0D1F2A9AC01}" type="datetimeFigureOut">
              <a:rPr lang="fr-FR" smtClean="0"/>
              <a:t>05/07/2025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F2B5D-B5C5-4D88-A2A0-00A50C7150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3101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33D04-81BD-4EF2-8C5A-F0D1F2A9AC01}" type="datetimeFigureOut">
              <a:rPr lang="fr-FR" smtClean="0"/>
              <a:t>05/07/2025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F2B5D-B5C5-4D88-A2A0-00A50C7150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4220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33D04-81BD-4EF2-8C5A-F0D1F2A9AC01}" type="datetimeFigureOut">
              <a:rPr lang="fr-FR" smtClean="0"/>
              <a:t>05/07/2025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F2B5D-B5C5-4D88-A2A0-00A50C7150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4145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651" y="686858"/>
            <a:ext cx="5907572" cy="2404004"/>
          </a:xfrm>
        </p:spPr>
        <p:txBody>
          <a:bodyPr anchor="b"/>
          <a:lstStyle>
            <a:lvl1pPr>
              <a:defRPr sz="480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6930" y="1483424"/>
            <a:ext cx="9272766" cy="7321719"/>
          </a:xfrm>
        </p:spPr>
        <p:txBody>
          <a:bodyPr/>
          <a:lstStyle>
            <a:lvl1pPr>
              <a:defRPr sz="4807"/>
            </a:lvl1pPr>
            <a:lvl2pPr>
              <a:defRPr sz="4206"/>
            </a:lvl2pPr>
            <a:lvl3pPr>
              <a:defRPr sz="3606"/>
            </a:lvl3pPr>
            <a:lvl4pPr>
              <a:defRPr sz="3005"/>
            </a:lvl4pPr>
            <a:lvl5pPr>
              <a:defRPr sz="3005"/>
            </a:lvl5pPr>
            <a:lvl6pPr>
              <a:defRPr sz="3005"/>
            </a:lvl6pPr>
            <a:lvl7pPr>
              <a:defRPr sz="3005"/>
            </a:lvl7pPr>
            <a:lvl8pPr>
              <a:defRPr sz="3005"/>
            </a:lvl8pPr>
            <a:lvl9pPr>
              <a:defRPr sz="300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61651" y="3090863"/>
            <a:ext cx="5907572" cy="5726205"/>
          </a:xfrm>
        </p:spPr>
        <p:txBody>
          <a:bodyPr/>
          <a:lstStyle>
            <a:lvl1pPr marL="0" indent="0">
              <a:buNone/>
              <a:defRPr sz="2404"/>
            </a:lvl1pPr>
            <a:lvl2pPr marL="686852" indent="0">
              <a:buNone/>
              <a:defRPr sz="2103"/>
            </a:lvl2pPr>
            <a:lvl3pPr marL="1373703" indent="0">
              <a:buNone/>
              <a:defRPr sz="1803"/>
            </a:lvl3pPr>
            <a:lvl4pPr marL="2060555" indent="0">
              <a:buNone/>
              <a:defRPr sz="1502"/>
            </a:lvl4pPr>
            <a:lvl5pPr marL="2747406" indent="0">
              <a:buNone/>
              <a:defRPr sz="1502"/>
            </a:lvl5pPr>
            <a:lvl6pPr marL="3434258" indent="0">
              <a:buNone/>
              <a:defRPr sz="1502"/>
            </a:lvl6pPr>
            <a:lvl7pPr marL="4121109" indent="0">
              <a:buNone/>
              <a:defRPr sz="1502"/>
            </a:lvl7pPr>
            <a:lvl8pPr marL="4807961" indent="0">
              <a:buNone/>
              <a:defRPr sz="1502"/>
            </a:lvl8pPr>
            <a:lvl9pPr marL="5494812" indent="0">
              <a:buNone/>
              <a:defRPr sz="15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33D04-81BD-4EF2-8C5A-F0D1F2A9AC01}" type="datetimeFigureOut">
              <a:rPr lang="fr-FR" smtClean="0"/>
              <a:t>05/07/2025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F2B5D-B5C5-4D88-A2A0-00A50C7150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1113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651" y="686858"/>
            <a:ext cx="5907572" cy="2404004"/>
          </a:xfrm>
        </p:spPr>
        <p:txBody>
          <a:bodyPr anchor="b"/>
          <a:lstStyle>
            <a:lvl1pPr>
              <a:defRPr sz="480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86930" y="1483424"/>
            <a:ext cx="9272766" cy="7321719"/>
          </a:xfrm>
        </p:spPr>
        <p:txBody>
          <a:bodyPr anchor="t"/>
          <a:lstStyle>
            <a:lvl1pPr marL="0" indent="0">
              <a:buNone/>
              <a:defRPr sz="4807"/>
            </a:lvl1pPr>
            <a:lvl2pPr marL="686852" indent="0">
              <a:buNone/>
              <a:defRPr sz="4206"/>
            </a:lvl2pPr>
            <a:lvl3pPr marL="1373703" indent="0">
              <a:buNone/>
              <a:defRPr sz="3606"/>
            </a:lvl3pPr>
            <a:lvl4pPr marL="2060555" indent="0">
              <a:buNone/>
              <a:defRPr sz="3005"/>
            </a:lvl4pPr>
            <a:lvl5pPr marL="2747406" indent="0">
              <a:buNone/>
              <a:defRPr sz="3005"/>
            </a:lvl5pPr>
            <a:lvl6pPr marL="3434258" indent="0">
              <a:buNone/>
              <a:defRPr sz="3005"/>
            </a:lvl6pPr>
            <a:lvl7pPr marL="4121109" indent="0">
              <a:buNone/>
              <a:defRPr sz="3005"/>
            </a:lvl7pPr>
            <a:lvl8pPr marL="4807961" indent="0">
              <a:buNone/>
              <a:defRPr sz="3005"/>
            </a:lvl8pPr>
            <a:lvl9pPr marL="5494812" indent="0">
              <a:buNone/>
              <a:defRPr sz="30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61651" y="3090863"/>
            <a:ext cx="5907572" cy="5726205"/>
          </a:xfrm>
        </p:spPr>
        <p:txBody>
          <a:bodyPr/>
          <a:lstStyle>
            <a:lvl1pPr marL="0" indent="0">
              <a:buNone/>
              <a:defRPr sz="2404"/>
            </a:lvl1pPr>
            <a:lvl2pPr marL="686852" indent="0">
              <a:buNone/>
              <a:defRPr sz="2103"/>
            </a:lvl2pPr>
            <a:lvl3pPr marL="1373703" indent="0">
              <a:buNone/>
              <a:defRPr sz="1803"/>
            </a:lvl3pPr>
            <a:lvl4pPr marL="2060555" indent="0">
              <a:buNone/>
              <a:defRPr sz="1502"/>
            </a:lvl4pPr>
            <a:lvl5pPr marL="2747406" indent="0">
              <a:buNone/>
              <a:defRPr sz="1502"/>
            </a:lvl5pPr>
            <a:lvl6pPr marL="3434258" indent="0">
              <a:buNone/>
              <a:defRPr sz="1502"/>
            </a:lvl6pPr>
            <a:lvl7pPr marL="4121109" indent="0">
              <a:buNone/>
              <a:defRPr sz="1502"/>
            </a:lvl7pPr>
            <a:lvl8pPr marL="4807961" indent="0">
              <a:buNone/>
              <a:defRPr sz="1502"/>
            </a:lvl8pPr>
            <a:lvl9pPr marL="5494812" indent="0">
              <a:buNone/>
              <a:defRPr sz="15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33D04-81BD-4EF2-8C5A-F0D1F2A9AC01}" type="datetimeFigureOut">
              <a:rPr lang="fr-FR" smtClean="0"/>
              <a:t>05/07/2025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F2B5D-B5C5-4D88-A2A0-00A50C7150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126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9265" y="548533"/>
            <a:ext cx="15798046" cy="1991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265" y="2742663"/>
            <a:ext cx="15798046" cy="6537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9265" y="9549239"/>
            <a:ext cx="4121229" cy="5485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33D04-81BD-4EF2-8C5A-F0D1F2A9AC01}" type="datetimeFigureOut">
              <a:rPr lang="fr-FR" smtClean="0"/>
              <a:t>05/07/2025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67366" y="9549239"/>
            <a:ext cx="6181844" cy="5485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36081" y="9549239"/>
            <a:ext cx="4121229" cy="5485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F2B5D-B5C5-4D88-A2A0-00A50C7150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796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3703" rtl="0" eaLnBrk="1" latinLnBrk="0" hangingPunct="1">
        <a:lnSpc>
          <a:spcPct val="90000"/>
        </a:lnSpc>
        <a:spcBef>
          <a:spcPct val="0"/>
        </a:spcBef>
        <a:buNone/>
        <a:defRPr sz="66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3426" indent="-343426" algn="l" defTabSz="1373703" rtl="0" eaLnBrk="1" latinLnBrk="0" hangingPunct="1">
        <a:lnSpc>
          <a:spcPct val="90000"/>
        </a:lnSpc>
        <a:spcBef>
          <a:spcPts val="1502"/>
        </a:spcBef>
        <a:buFont typeface="Arial" panose="020B0604020202020204" pitchFamily="34" charset="0"/>
        <a:buChar char="•"/>
        <a:defRPr sz="4206" kern="1200">
          <a:solidFill>
            <a:schemeClr val="tx1"/>
          </a:solidFill>
          <a:latin typeface="+mn-lt"/>
          <a:ea typeface="+mn-ea"/>
          <a:cs typeface="+mn-cs"/>
        </a:defRPr>
      </a:lvl1pPr>
      <a:lvl2pPr marL="1030277" indent="-343426" algn="l" defTabSz="1373703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3606" kern="1200">
          <a:solidFill>
            <a:schemeClr val="tx1"/>
          </a:solidFill>
          <a:latin typeface="+mn-lt"/>
          <a:ea typeface="+mn-ea"/>
          <a:cs typeface="+mn-cs"/>
        </a:defRPr>
      </a:lvl2pPr>
      <a:lvl3pPr marL="1717129" indent="-343426" algn="l" defTabSz="1373703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3005" kern="1200">
          <a:solidFill>
            <a:schemeClr val="tx1"/>
          </a:solidFill>
          <a:latin typeface="+mn-lt"/>
          <a:ea typeface="+mn-ea"/>
          <a:cs typeface="+mn-cs"/>
        </a:defRPr>
      </a:lvl3pPr>
      <a:lvl4pPr marL="2403980" indent="-343426" algn="l" defTabSz="1373703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4" kern="1200">
          <a:solidFill>
            <a:schemeClr val="tx1"/>
          </a:solidFill>
          <a:latin typeface="+mn-lt"/>
          <a:ea typeface="+mn-ea"/>
          <a:cs typeface="+mn-cs"/>
        </a:defRPr>
      </a:lvl4pPr>
      <a:lvl5pPr marL="3090832" indent="-343426" algn="l" defTabSz="1373703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4" kern="1200">
          <a:solidFill>
            <a:schemeClr val="tx1"/>
          </a:solidFill>
          <a:latin typeface="+mn-lt"/>
          <a:ea typeface="+mn-ea"/>
          <a:cs typeface="+mn-cs"/>
        </a:defRPr>
      </a:lvl5pPr>
      <a:lvl6pPr marL="3777684" indent="-343426" algn="l" defTabSz="1373703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4" kern="1200">
          <a:solidFill>
            <a:schemeClr val="tx1"/>
          </a:solidFill>
          <a:latin typeface="+mn-lt"/>
          <a:ea typeface="+mn-ea"/>
          <a:cs typeface="+mn-cs"/>
        </a:defRPr>
      </a:lvl6pPr>
      <a:lvl7pPr marL="4464535" indent="-343426" algn="l" defTabSz="1373703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4" kern="1200">
          <a:solidFill>
            <a:schemeClr val="tx1"/>
          </a:solidFill>
          <a:latin typeface="+mn-lt"/>
          <a:ea typeface="+mn-ea"/>
          <a:cs typeface="+mn-cs"/>
        </a:defRPr>
      </a:lvl7pPr>
      <a:lvl8pPr marL="5151387" indent="-343426" algn="l" defTabSz="1373703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4" kern="1200">
          <a:solidFill>
            <a:schemeClr val="tx1"/>
          </a:solidFill>
          <a:latin typeface="+mn-lt"/>
          <a:ea typeface="+mn-ea"/>
          <a:cs typeface="+mn-cs"/>
        </a:defRPr>
      </a:lvl8pPr>
      <a:lvl9pPr marL="5838238" indent="-343426" algn="l" defTabSz="1373703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3703" rtl="0" eaLnBrk="1" latinLnBrk="0" hangingPunct="1">
        <a:defRPr sz="2704" kern="1200">
          <a:solidFill>
            <a:schemeClr val="tx1"/>
          </a:solidFill>
          <a:latin typeface="+mn-lt"/>
          <a:ea typeface="+mn-ea"/>
          <a:cs typeface="+mn-cs"/>
        </a:defRPr>
      </a:lvl1pPr>
      <a:lvl2pPr marL="686852" algn="l" defTabSz="1373703" rtl="0" eaLnBrk="1" latinLnBrk="0" hangingPunct="1">
        <a:defRPr sz="2704" kern="1200">
          <a:solidFill>
            <a:schemeClr val="tx1"/>
          </a:solidFill>
          <a:latin typeface="+mn-lt"/>
          <a:ea typeface="+mn-ea"/>
          <a:cs typeface="+mn-cs"/>
        </a:defRPr>
      </a:lvl2pPr>
      <a:lvl3pPr marL="1373703" algn="l" defTabSz="1373703" rtl="0" eaLnBrk="1" latinLnBrk="0" hangingPunct="1">
        <a:defRPr sz="2704" kern="1200">
          <a:solidFill>
            <a:schemeClr val="tx1"/>
          </a:solidFill>
          <a:latin typeface="+mn-lt"/>
          <a:ea typeface="+mn-ea"/>
          <a:cs typeface="+mn-cs"/>
        </a:defRPr>
      </a:lvl3pPr>
      <a:lvl4pPr marL="2060555" algn="l" defTabSz="1373703" rtl="0" eaLnBrk="1" latinLnBrk="0" hangingPunct="1">
        <a:defRPr sz="2704" kern="1200">
          <a:solidFill>
            <a:schemeClr val="tx1"/>
          </a:solidFill>
          <a:latin typeface="+mn-lt"/>
          <a:ea typeface="+mn-ea"/>
          <a:cs typeface="+mn-cs"/>
        </a:defRPr>
      </a:lvl4pPr>
      <a:lvl5pPr marL="2747406" algn="l" defTabSz="1373703" rtl="0" eaLnBrk="1" latinLnBrk="0" hangingPunct="1">
        <a:defRPr sz="2704" kern="1200">
          <a:solidFill>
            <a:schemeClr val="tx1"/>
          </a:solidFill>
          <a:latin typeface="+mn-lt"/>
          <a:ea typeface="+mn-ea"/>
          <a:cs typeface="+mn-cs"/>
        </a:defRPr>
      </a:lvl5pPr>
      <a:lvl6pPr marL="3434258" algn="l" defTabSz="1373703" rtl="0" eaLnBrk="1" latinLnBrk="0" hangingPunct="1">
        <a:defRPr sz="2704" kern="1200">
          <a:solidFill>
            <a:schemeClr val="tx1"/>
          </a:solidFill>
          <a:latin typeface="+mn-lt"/>
          <a:ea typeface="+mn-ea"/>
          <a:cs typeface="+mn-cs"/>
        </a:defRPr>
      </a:lvl6pPr>
      <a:lvl7pPr marL="4121109" algn="l" defTabSz="1373703" rtl="0" eaLnBrk="1" latinLnBrk="0" hangingPunct="1">
        <a:defRPr sz="2704" kern="1200">
          <a:solidFill>
            <a:schemeClr val="tx1"/>
          </a:solidFill>
          <a:latin typeface="+mn-lt"/>
          <a:ea typeface="+mn-ea"/>
          <a:cs typeface="+mn-cs"/>
        </a:defRPr>
      </a:lvl7pPr>
      <a:lvl8pPr marL="4807961" algn="l" defTabSz="1373703" rtl="0" eaLnBrk="1" latinLnBrk="0" hangingPunct="1">
        <a:defRPr sz="2704" kern="1200">
          <a:solidFill>
            <a:schemeClr val="tx1"/>
          </a:solidFill>
          <a:latin typeface="+mn-lt"/>
          <a:ea typeface="+mn-ea"/>
          <a:cs typeface="+mn-cs"/>
        </a:defRPr>
      </a:lvl8pPr>
      <a:lvl9pPr marL="5494812" algn="l" defTabSz="1373703" rtl="0" eaLnBrk="1" latinLnBrk="0" hangingPunct="1">
        <a:defRPr sz="270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C69B6954-372C-EB6B-EF22-8489445372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316222" cy="1030287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C370EB6-D092-A72E-93C7-26FE9C0B051C}"/>
              </a:ext>
            </a:extLst>
          </p:cNvPr>
          <p:cNvSpPr/>
          <p:nvPr/>
        </p:nvSpPr>
        <p:spPr>
          <a:xfrm>
            <a:off x="1058287" y="651437"/>
            <a:ext cx="16200000" cy="9000000"/>
          </a:xfrm>
          <a:prstGeom prst="rect">
            <a:avLst/>
          </a:prstGeom>
          <a:gradFill flip="none" rotWithShape="1">
            <a:gsLst>
              <a:gs pos="68000">
                <a:schemeClr val="bg1">
                  <a:alpha val="0"/>
                </a:schemeClr>
              </a:gs>
              <a:gs pos="100000">
                <a:schemeClr val="tx1">
                  <a:alpha val="50000"/>
                  <a:lumMod val="0"/>
                  <a:lumOff val="100000"/>
                </a:schemeClr>
              </a:gs>
            </a:gsLst>
            <a:lin ang="5400000" scaled="0"/>
            <a:tileRect/>
          </a:gradFill>
          <a:ln w="101600" cap="rnd" cmpd="sng">
            <a:solidFill>
              <a:schemeClr val="bg1"/>
            </a:solidFill>
            <a:prstDash val="solid"/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6200000"/>
                      <a:gd name="connsiteY0" fmla="*/ 0 h 9000000"/>
                      <a:gd name="connsiteX1" fmla="*/ 513000 w 16200000"/>
                      <a:gd name="connsiteY1" fmla="*/ 0 h 9000000"/>
                      <a:gd name="connsiteX2" fmla="*/ 702000 w 16200000"/>
                      <a:gd name="connsiteY2" fmla="*/ 0 h 9000000"/>
                      <a:gd name="connsiteX3" fmla="*/ 1701000 w 16200000"/>
                      <a:gd name="connsiteY3" fmla="*/ 0 h 9000000"/>
                      <a:gd name="connsiteX4" fmla="*/ 2214000 w 16200000"/>
                      <a:gd name="connsiteY4" fmla="*/ 0 h 9000000"/>
                      <a:gd name="connsiteX5" fmla="*/ 2727000 w 16200000"/>
                      <a:gd name="connsiteY5" fmla="*/ 0 h 9000000"/>
                      <a:gd name="connsiteX6" fmla="*/ 3726000 w 16200000"/>
                      <a:gd name="connsiteY6" fmla="*/ 0 h 9000000"/>
                      <a:gd name="connsiteX7" fmla="*/ 4077000 w 16200000"/>
                      <a:gd name="connsiteY7" fmla="*/ 0 h 9000000"/>
                      <a:gd name="connsiteX8" fmla="*/ 5076000 w 16200000"/>
                      <a:gd name="connsiteY8" fmla="*/ 0 h 9000000"/>
                      <a:gd name="connsiteX9" fmla="*/ 6075000 w 16200000"/>
                      <a:gd name="connsiteY9" fmla="*/ 0 h 9000000"/>
                      <a:gd name="connsiteX10" fmla="*/ 6750000 w 16200000"/>
                      <a:gd name="connsiteY10" fmla="*/ 0 h 9000000"/>
                      <a:gd name="connsiteX11" fmla="*/ 7749000 w 16200000"/>
                      <a:gd name="connsiteY11" fmla="*/ 0 h 9000000"/>
                      <a:gd name="connsiteX12" fmla="*/ 8262000 w 16200000"/>
                      <a:gd name="connsiteY12" fmla="*/ 0 h 9000000"/>
                      <a:gd name="connsiteX13" fmla="*/ 8775000 w 16200000"/>
                      <a:gd name="connsiteY13" fmla="*/ 0 h 9000000"/>
                      <a:gd name="connsiteX14" fmla="*/ 9612000 w 16200000"/>
                      <a:gd name="connsiteY14" fmla="*/ 0 h 9000000"/>
                      <a:gd name="connsiteX15" fmla="*/ 10125000 w 16200000"/>
                      <a:gd name="connsiteY15" fmla="*/ 0 h 9000000"/>
                      <a:gd name="connsiteX16" fmla="*/ 11124000 w 16200000"/>
                      <a:gd name="connsiteY16" fmla="*/ 0 h 9000000"/>
                      <a:gd name="connsiteX17" fmla="*/ 12123000 w 16200000"/>
                      <a:gd name="connsiteY17" fmla="*/ 0 h 9000000"/>
                      <a:gd name="connsiteX18" fmla="*/ 12798000 w 16200000"/>
                      <a:gd name="connsiteY18" fmla="*/ 0 h 9000000"/>
                      <a:gd name="connsiteX19" fmla="*/ 13311000 w 16200000"/>
                      <a:gd name="connsiteY19" fmla="*/ 0 h 9000000"/>
                      <a:gd name="connsiteX20" fmla="*/ 13500000 w 16200000"/>
                      <a:gd name="connsiteY20" fmla="*/ 0 h 9000000"/>
                      <a:gd name="connsiteX21" fmla="*/ 13851000 w 16200000"/>
                      <a:gd name="connsiteY21" fmla="*/ 0 h 9000000"/>
                      <a:gd name="connsiteX22" fmla="*/ 14202000 w 16200000"/>
                      <a:gd name="connsiteY22" fmla="*/ 0 h 9000000"/>
                      <a:gd name="connsiteX23" fmla="*/ 14715000 w 16200000"/>
                      <a:gd name="connsiteY23" fmla="*/ 0 h 9000000"/>
                      <a:gd name="connsiteX24" fmla="*/ 16200000 w 16200000"/>
                      <a:gd name="connsiteY24" fmla="*/ 0 h 9000000"/>
                      <a:gd name="connsiteX25" fmla="*/ 16200000 w 16200000"/>
                      <a:gd name="connsiteY25" fmla="*/ 692308 h 9000000"/>
                      <a:gd name="connsiteX26" fmla="*/ 16200000 w 16200000"/>
                      <a:gd name="connsiteY26" fmla="*/ 1384615 h 9000000"/>
                      <a:gd name="connsiteX27" fmla="*/ 16200000 w 16200000"/>
                      <a:gd name="connsiteY27" fmla="*/ 2076923 h 9000000"/>
                      <a:gd name="connsiteX28" fmla="*/ 16200000 w 16200000"/>
                      <a:gd name="connsiteY28" fmla="*/ 2949231 h 9000000"/>
                      <a:gd name="connsiteX29" fmla="*/ 16200000 w 16200000"/>
                      <a:gd name="connsiteY29" fmla="*/ 3731538 h 9000000"/>
                      <a:gd name="connsiteX30" fmla="*/ 16200000 w 16200000"/>
                      <a:gd name="connsiteY30" fmla="*/ 4153846 h 9000000"/>
                      <a:gd name="connsiteX31" fmla="*/ 16200000 w 16200000"/>
                      <a:gd name="connsiteY31" fmla="*/ 4756154 h 9000000"/>
                      <a:gd name="connsiteX32" fmla="*/ 16200000 w 16200000"/>
                      <a:gd name="connsiteY32" fmla="*/ 5628462 h 9000000"/>
                      <a:gd name="connsiteX33" fmla="*/ 16200000 w 16200000"/>
                      <a:gd name="connsiteY33" fmla="*/ 6320769 h 9000000"/>
                      <a:gd name="connsiteX34" fmla="*/ 16200000 w 16200000"/>
                      <a:gd name="connsiteY34" fmla="*/ 7103077 h 9000000"/>
                      <a:gd name="connsiteX35" fmla="*/ 16200000 w 16200000"/>
                      <a:gd name="connsiteY35" fmla="*/ 7705385 h 9000000"/>
                      <a:gd name="connsiteX36" fmla="*/ 16200000 w 16200000"/>
                      <a:gd name="connsiteY36" fmla="*/ 8397692 h 9000000"/>
                      <a:gd name="connsiteX37" fmla="*/ 16200000 w 16200000"/>
                      <a:gd name="connsiteY37" fmla="*/ 9000000 h 9000000"/>
                      <a:gd name="connsiteX38" fmla="*/ 15849000 w 16200000"/>
                      <a:gd name="connsiteY38" fmla="*/ 9000000 h 9000000"/>
                      <a:gd name="connsiteX39" fmla="*/ 15660000 w 16200000"/>
                      <a:gd name="connsiteY39" fmla="*/ 9000000 h 9000000"/>
                      <a:gd name="connsiteX40" fmla="*/ 15309000 w 16200000"/>
                      <a:gd name="connsiteY40" fmla="*/ 9000000 h 9000000"/>
                      <a:gd name="connsiteX41" fmla="*/ 14796000 w 16200000"/>
                      <a:gd name="connsiteY41" fmla="*/ 9000000 h 9000000"/>
                      <a:gd name="connsiteX42" fmla="*/ 14121000 w 16200000"/>
                      <a:gd name="connsiteY42" fmla="*/ 9000000 h 9000000"/>
                      <a:gd name="connsiteX43" fmla="*/ 13770000 w 16200000"/>
                      <a:gd name="connsiteY43" fmla="*/ 9000000 h 9000000"/>
                      <a:gd name="connsiteX44" fmla="*/ 12771000 w 16200000"/>
                      <a:gd name="connsiteY44" fmla="*/ 9000000 h 9000000"/>
                      <a:gd name="connsiteX45" fmla="*/ 12096000 w 16200000"/>
                      <a:gd name="connsiteY45" fmla="*/ 9000000 h 9000000"/>
                      <a:gd name="connsiteX46" fmla="*/ 11097000 w 16200000"/>
                      <a:gd name="connsiteY46" fmla="*/ 9000000 h 9000000"/>
                      <a:gd name="connsiteX47" fmla="*/ 10260000 w 16200000"/>
                      <a:gd name="connsiteY47" fmla="*/ 9000000 h 9000000"/>
                      <a:gd name="connsiteX48" fmla="*/ 9747000 w 16200000"/>
                      <a:gd name="connsiteY48" fmla="*/ 9000000 h 9000000"/>
                      <a:gd name="connsiteX49" fmla="*/ 8910000 w 16200000"/>
                      <a:gd name="connsiteY49" fmla="*/ 9000000 h 9000000"/>
                      <a:gd name="connsiteX50" fmla="*/ 8559000 w 16200000"/>
                      <a:gd name="connsiteY50" fmla="*/ 9000000 h 9000000"/>
                      <a:gd name="connsiteX51" fmla="*/ 7884000 w 16200000"/>
                      <a:gd name="connsiteY51" fmla="*/ 9000000 h 9000000"/>
                      <a:gd name="connsiteX52" fmla="*/ 7695000 w 16200000"/>
                      <a:gd name="connsiteY52" fmla="*/ 9000000 h 9000000"/>
                      <a:gd name="connsiteX53" fmla="*/ 6696000 w 16200000"/>
                      <a:gd name="connsiteY53" fmla="*/ 9000000 h 9000000"/>
                      <a:gd name="connsiteX54" fmla="*/ 6021000 w 16200000"/>
                      <a:gd name="connsiteY54" fmla="*/ 9000000 h 9000000"/>
                      <a:gd name="connsiteX55" fmla="*/ 5022000 w 16200000"/>
                      <a:gd name="connsiteY55" fmla="*/ 9000000 h 9000000"/>
                      <a:gd name="connsiteX56" fmla="*/ 4509000 w 16200000"/>
                      <a:gd name="connsiteY56" fmla="*/ 9000000 h 9000000"/>
                      <a:gd name="connsiteX57" fmla="*/ 4158000 w 16200000"/>
                      <a:gd name="connsiteY57" fmla="*/ 9000000 h 9000000"/>
                      <a:gd name="connsiteX58" fmla="*/ 3483000 w 16200000"/>
                      <a:gd name="connsiteY58" fmla="*/ 9000000 h 9000000"/>
                      <a:gd name="connsiteX59" fmla="*/ 2646000 w 16200000"/>
                      <a:gd name="connsiteY59" fmla="*/ 9000000 h 9000000"/>
                      <a:gd name="connsiteX60" fmla="*/ 1647000 w 16200000"/>
                      <a:gd name="connsiteY60" fmla="*/ 9000000 h 9000000"/>
                      <a:gd name="connsiteX61" fmla="*/ 810000 w 16200000"/>
                      <a:gd name="connsiteY61" fmla="*/ 9000000 h 9000000"/>
                      <a:gd name="connsiteX62" fmla="*/ 0 w 16200000"/>
                      <a:gd name="connsiteY62" fmla="*/ 9000000 h 9000000"/>
                      <a:gd name="connsiteX63" fmla="*/ 0 w 16200000"/>
                      <a:gd name="connsiteY63" fmla="*/ 8217692 h 9000000"/>
                      <a:gd name="connsiteX64" fmla="*/ 0 w 16200000"/>
                      <a:gd name="connsiteY64" fmla="*/ 7615385 h 9000000"/>
                      <a:gd name="connsiteX65" fmla="*/ 0 w 16200000"/>
                      <a:gd name="connsiteY65" fmla="*/ 7013077 h 9000000"/>
                      <a:gd name="connsiteX66" fmla="*/ 0 w 16200000"/>
                      <a:gd name="connsiteY66" fmla="*/ 6230769 h 9000000"/>
                      <a:gd name="connsiteX67" fmla="*/ 0 w 16200000"/>
                      <a:gd name="connsiteY67" fmla="*/ 5538462 h 9000000"/>
                      <a:gd name="connsiteX68" fmla="*/ 0 w 16200000"/>
                      <a:gd name="connsiteY68" fmla="*/ 5116154 h 9000000"/>
                      <a:gd name="connsiteX69" fmla="*/ 0 w 16200000"/>
                      <a:gd name="connsiteY69" fmla="*/ 4513846 h 9000000"/>
                      <a:gd name="connsiteX70" fmla="*/ 0 w 16200000"/>
                      <a:gd name="connsiteY70" fmla="*/ 3731538 h 9000000"/>
                      <a:gd name="connsiteX71" fmla="*/ 0 w 16200000"/>
                      <a:gd name="connsiteY71" fmla="*/ 3219231 h 9000000"/>
                      <a:gd name="connsiteX72" fmla="*/ 0 w 16200000"/>
                      <a:gd name="connsiteY72" fmla="*/ 2346923 h 9000000"/>
                      <a:gd name="connsiteX73" fmla="*/ 0 w 16200000"/>
                      <a:gd name="connsiteY73" fmla="*/ 1474615 h 9000000"/>
                      <a:gd name="connsiteX74" fmla="*/ 0 w 16200000"/>
                      <a:gd name="connsiteY74" fmla="*/ 782308 h 9000000"/>
                      <a:gd name="connsiteX75" fmla="*/ 0 w 16200000"/>
                      <a:gd name="connsiteY75" fmla="*/ 0 h 900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</a:cxnLst>
                    <a:rect l="l" t="t" r="r" b="b"/>
                    <a:pathLst>
                      <a:path w="16200000" h="9000000" extrusionOk="0">
                        <a:moveTo>
                          <a:pt x="0" y="0"/>
                        </a:moveTo>
                        <a:cubicBezTo>
                          <a:pt x="175838" y="18437"/>
                          <a:pt x="333497" y="17357"/>
                          <a:pt x="513000" y="0"/>
                        </a:cubicBezTo>
                        <a:cubicBezTo>
                          <a:pt x="692503" y="-17357"/>
                          <a:pt x="642892" y="-8401"/>
                          <a:pt x="702000" y="0"/>
                        </a:cubicBezTo>
                        <a:cubicBezTo>
                          <a:pt x="761108" y="8401"/>
                          <a:pt x="1343893" y="8771"/>
                          <a:pt x="1701000" y="0"/>
                        </a:cubicBezTo>
                        <a:cubicBezTo>
                          <a:pt x="2058107" y="-8771"/>
                          <a:pt x="2051973" y="-6237"/>
                          <a:pt x="2214000" y="0"/>
                        </a:cubicBezTo>
                        <a:cubicBezTo>
                          <a:pt x="2376027" y="6237"/>
                          <a:pt x="2560984" y="-17957"/>
                          <a:pt x="2727000" y="0"/>
                        </a:cubicBezTo>
                        <a:cubicBezTo>
                          <a:pt x="2893016" y="17957"/>
                          <a:pt x="3269641" y="35641"/>
                          <a:pt x="3726000" y="0"/>
                        </a:cubicBezTo>
                        <a:cubicBezTo>
                          <a:pt x="4182359" y="-35641"/>
                          <a:pt x="3941169" y="1377"/>
                          <a:pt x="4077000" y="0"/>
                        </a:cubicBezTo>
                        <a:cubicBezTo>
                          <a:pt x="4212831" y="-1377"/>
                          <a:pt x="4679712" y="-34419"/>
                          <a:pt x="5076000" y="0"/>
                        </a:cubicBezTo>
                        <a:cubicBezTo>
                          <a:pt x="5472288" y="34419"/>
                          <a:pt x="5733356" y="-7637"/>
                          <a:pt x="6075000" y="0"/>
                        </a:cubicBezTo>
                        <a:cubicBezTo>
                          <a:pt x="6416644" y="7637"/>
                          <a:pt x="6523422" y="-10409"/>
                          <a:pt x="6750000" y="0"/>
                        </a:cubicBezTo>
                        <a:cubicBezTo>
                          <a:pt x="6976578" y="10409"/>
                          <a:pt x="7479434" y="-32001"/>
                          <a:pt x="7749000" y="0"/>
                        </a:cubicBezTo>
                        <a:cubicBezTo>
                          <a:pt x="8018566" y="32001"/>
                          <a:pt x="8048274" y="22204"/>
                          <a:pt x="8262000" y="0"/>
                        </a:cubicBezTo>
                        <a:cubicBezTo>
                          <a:pt x="8475726" y="-22204"/>
                          <a:pt x="8561887" y="-2412"/>
                          <a:pt x="8775000" y="0"/>
                        </a:cubicBezTo>
                        <a:cubicBezTo>
                          <a:pt x="8988113" y="2412"/>
                          <a:pt x="9343920" y="-10605"/>
                          <a:pt x="9612000" y="0"/>
                        </a:cubicBezTo>
                        <a:cubicBezTo>
                          <a:pt x="9880080" y="10605"/>
                          <a:pt x="9951908" y="12549"/>
                          <a:pt x="10125000" y="0"/>
                        </a:cubicBezTo>
                        <a:cubicBezTo>
                          <a:pt x="10298092" y="-12549"/>
                          <a:pt x="10921800" y="735"/>
                          <a:pt x="11124000" y="0"/>
                        </a:cubicBezTo>
                        <a:cubicBezTo>
                          <a:pt x="11326200" y="-735"/>
                          <a:pt x="11831025" y="-41090"/>
                          <a:pt x="12123000" y="0"/>
                        </a:cubicBezTo>
                        <a:cubicBezTo>
                          <a:pt x="12414975" y="41090"/>
                          <a:pt x="12607684" y="-6770"/>
                          <a:pt x="12798000" y="0"/>
                        </a:cubicBezTo>
                        <a:cubicBezTo>
                          <a:pt x="12988316" y="6770"/>
                          <a:pt x="13155991" y="-9518"/>
                          <a:pt x="13311000" y="0"/>
                        </a:cubicBezTo>
                        <a:cubicBezTo>
                          <a:pt x="13466009" y="9518"/>
                          <a:pt x="13429232" y="6606"/>
                          <a:pt x="13500000" y="0"/>
                        </a:cubicBezTo>
                        <a:cubicBezTo>
                          <a:pt x="13570768" y="-6606"/>
                          <a:pt x="13760945" y="12439"/>
                          <a:pt x="13851000" y="0"/>
                        </a:cubicBezTo>
                        <a:cubicBezTo>
                          <a:pt x="13941055" y="-12439"/>
                          <a:pt x="14088307" y="-12464"/>
                          <a:pt x="14202000" y="0"/>
                        </a:cubicBezTo>
                        <a:cubicBezTo>
                          <a:pt x="14315693" y="12464"/>
                          <a:pt x="14554744" y="-16378"/>
                          <a:pt x="14715000" y="0"/>
                        </a:cubicBezTo>
                        <a:cubicBezTo>
                          <a:pt x="14875256" y="16378"/>
                          <a:pt x="15550630" y="49939"/>
                          <a:pt x="16200000" y="0"/>
                        </a:cubicBezTo>
                        <a:cubicBezTo>
                          <a:pt x="16178541" y="307093"/>
                          <a:pt x="16166381" y="415446"/>
                          <a:pt x="16200000" y="692308"/>
                        </a:cubicBezTo>
                        <a:cubicBezTo>
                          <a:pt x="16233619" y="969170"/>
                          <a:pt x="16170883" y="1076559"/>
                          <a:pt x="16200000" y="1384615"/>
                        </a:cubicBezTo>
                        <a:cubicBezTo>
                          <a:pt x="16229117" y="1692671"/>
                          <a:pt x="16181402" y="1912780"/>
                          <a:pt x="16200000" y="2076923"/>
                        </a:cubicBezTo>
                        <a:cubicBezTo>
                          <a:pt x="16218598" y="2241066"/>
                          <a:pt x="16178728" y="2674689"/>
                          <a:pt x="16200000" y="2949231"/>
                        </a:cubicBezTo>
                        <a:cubicBezTo>
                          <a:pt x="16221272" y="3223773"/>
                          <a:pt x="16213022" y="3440181"/>
                          <a:pt x="16200000" y="3731538"/>
                        </a:cubicBezTo>
                        <a:cubicBezTo>
                          <a:pt x="16186978" y="4022895"/>
                          <a:pt x="16220104" y="4054961"/>
                          <a:pt x="16200000" y="4153846"/>
                        </a:cubicBezTo>
                        <a:cubicBezTo>
                          <a:pt x="16179896" y="4252731"/>
                          <a:pt x="16226604" y="4459628"/>
                          <a:pt x="16200000" y="4756154"/>
                        </a:cubicBezTo>
                        <a:cubicBezTo>
                          <a:pt x="16173396" y="5052680"/>
                          <a:pt x="16217394" y="5341518"/>
                          <a:pt x="16200000" y="5628462"/>
                        </a:cubicBezTo>
                        <a:cubicBezTo>
                          <a:pt x="16182606" y="5915406"/>
                          <a:pt x="16216249" y="6024629"/>
                          <a:pt x="16200000" y="6320769"/>
                        </a:cubicBezTo>
                        <a:cubicBezTo>
                          <a:pt x="16183751" y="6616909"/>
                          <a:pt x="16163352" y="6940215"/>
                          <a:pt x="16200000" y="7103077"/>
                        </a:cubicBezTo>
                        <a:cubicBezTo>
                          <a:pt x="16236648" y="7265939"/>
                          <a:pt x="16180265" y="7545947"/>
                          <a:pt x="16200000" y="7705385"/>
                        </a:cubicBezTo>
                        <a:cubicBezTo>
                          <a:pt x="16219735" y="7864823"/>
                          <a:pt x="16212872" y="8106511"/>
                          <a:pt x="16200000" y="8397692"/>
                        </a:cubicBezTo>
                        <a:cubicBezTo>
                          <a:pt x="16187128" y="8688873"/>
                          <a:pt x="16207903" y="8708947"/>
                          <a:pt x="16200000" y="9000000"/>
                        </a:cubicBezTo>
                        <a:cubicBezTo>
                          <a:pt x="16091855" y="8983199"/>
                          <a:pt x="15951067" y="8999291"/>
                          <a:pt x="15849000" y="9000000"/>
                        </a:cubicBezTo>
                        <a:cubicBezTo>
                          <a:pt x="15746933" y="9000709"/>
                          <a:pt x="15730640" y="9001644"/>
                          <a:pt x="15660000" y="9000000"/>
                        </a:cubicBezTo>
                        <a:cubicBezTo>
                          <a:pt x="15589360" y="8998356"/>
                          <a:pt x="15395922" y="8999352"/>
                          <a:pt x="15309000" y="9000000"/>
                        </a:cubicBezTo>
                        <a:cubicBezTo>
                          <a:pt x="15222078" y="9000648"/>
                          <a:pt x="15000646" y="9008312"/>
                          <a:pt x="14796000" y="9000000"/>
                        </a:cubicBezTo>
                        <a:cubicBezTo>
                          <a:pt x="14591354" y="8991688"/>
                          <a:pt x="14303812" y="9020514"/>
                          <a:pt x="14121000" y="9000000"/>
                        </a:cubicBezTo>
                        <a:cubicBezTo>
                          <a:pt x="13938188" y="8979486"/>
                          <a:pt x="13868096" y="9010707"/>
                          <a:pt x="13770000" y="9000000"/>
                        </a:cubicBezTo>
                        <a:cubicBezTo>
                          <a:pt x="13671904" y="8989293"/>
                          <a:pt x="13213816" y="8975339"/>
                          <a:pt x="12771000" y="9000000"/>
                        </a:cubicBezTo>
                        <a:cubicBezTo>
                          <a:pt x="12328184" y="9024661"/>
                          <a:pt x="12319906" y="8986401"/>
                          <a:pt x="12096000" y="9000000"/>
                        </a:cubicBezTo>
                        <a:cubicBezTo>
                          <a:pt x="11872094" y="9013599"/>
                          <a:pt x="11504219" y="9049287"/>
                          <a:pt x="11097000" y="9000000"/>
                        </a:cubicBezTo>
                        <a:cubicBezTo>
                          <a:pt x="10689781" y="8950713"/>
                          <a:pt x="10594072" y="8977113"/>
                          <a:pt x="10260000" y="9000000"/>
                        </a:cubicBezTo>
                        <a:cubicBezTo>
                          <a:pt x="9925928" y="9022887"/>
                          <a:pt x="9984230" y="8987967"/>
                          <a:pt x="9747000" y="9000000"/>
                        </a:cubicBezTo>
                        <a:cubicBezTo>
                          <a:pt x="9509770" y="9012033"/>
                          <a:pt x="9209863" y="8968210"/>
                          <a:pt x="8910000" y="9000000"/>
                        </a:cubicBezTo>
                        <a:cubicBezTo>
                          <a:pt x="8610137" y="9031790"/>
                          <a:pt x="8667816" y="8982698"/>
                          <a:pt x="8559000" y="9000000"/>
                        </a:cubicBezTo>
                        <a:cubicBezTo>
                          <a:pt x="8450184" y="9017302"/>
                          <a:pt x="8066231" y="8976627"/>
                          <a:pt x="7884000" y="9000000"/>
                        </a:cubicBezTo>
                        <a:cubicBezTo>
                          <a:pt x="7701769" y="9023373"/>
                          <a:pt x="7733631" y="8993389"/>
                          <a:pt x="7695000" y="9000000"/>
                        </a:cubicBezTo>
                        <a:cubicBezTo>
                          <a:pt x="7656369" y="9006611"/>
                          <a:pt x="6977957" y="8988523"/>
                          <a:pt x="6696000" y="9000000"/>
                        </a:cubicBezTo>
                        <a:cubicBezTo>
                          <a:pt x="6414043" y="9011477"/>
                          <a:pt x="6275906" y="9015680"/>
                          <a:pt x="6021000" y="9000000"/>
                        </a:cubicBezTo>
                        <a:cubicBezTo>
                          <a:pt x="5766094" y="8984320"/>
                          <a:pt x="5493617" y="8956898"/>
                          <a:pt x="5022000" y="9000000"/>
                        </a:cubicBezTo>
                        <a:cubicBezTo>
                          <a:pt x="4550383" y="9043102"/>
                          <a:pt x="4725699" y="8994266"/>
                          <a:pt x="4509000" y="9000000"/>
                        </a:cubicBezTo>
                        <a:cubicBezTo>
                          <a:pt x="4292301" y="9005734"/>
                          <a:pt x="4325757" y="8985485"/>
                          <a:pt x="4158000" y="9000000"/>
                        </a:cubicBezTo>
                        <a:cubicBezTo>
                          <a:pt x="3990243" y="9014515"/>
                          <a:pt x="3640505" y="8968873"/>
                          <a:pt x="3483000" y="9000000"/>
                        </a:cubicBezTo>
                        <a:cubicBezTo>
                          <a:pt x="3325495" y="9031127"/>
                          <a:pt x="3054906" y="9024669"/>
                          <a:pt x="2646000" y="9000000"/>
                        </a:cubicBezTo>
                        <a:cubicBezTo>
                          <a:pt x="2237094" y="8975331"/>
                          <a:pt x="1935710" y="9045000"/>
                          <a:pt x="1647000" y="9000000"/>
                        </a:cubicBezTo>
                        <a:cubicBezTo>
                          <a:pt x="1358290" y="8955000"/>
                          <a:pt x="1220346" y="9038373"/>
                          <a:pt x="810000" y="9000000"/>
                        </a:cubicBezTo>
                        <a:cubicBezTo>
                          <a:pt x="399654" y="8961627"/>
                          <a:pt x="368425" y="8997652"/>
                          <a:pt x="0" y="9000000"/>
                        </a:cubicBezTo>
                        <a:cubicBezTo>
                          <a:pt x="10735" y="8645429"/>
                          <a:pt x="-38606" y="8538797"/>
                          <a:pt x="0" y="8217692"/>
                        </a:cubicBezTo>
                        <a:cubicBezTo>
                          <a:pt x="38606" y="7896587"/>
                          <a:pt x="24407" y="7837346"/>
                          <a:pt x="0" y="7615385"/>
                        </a:cubicBezTo>
                        <a:cubicBezTo>
                          <a:pt x="-24407" y="7393424"/>
                          <a:pt x="25844" y="7209665"/>
                          <a:pt x="0" y="7013077"/>
                        </a:cubicBezTo>
                        <a:cubicBezTo>
                          <a:pt x="-25844" y="6816489"/>
                          <a:pt x="-3038" y="6419401"/>
                          <a:pt x="0" y="6230769"/>
                        </a:cubicBezTo>
                        <a:cubicBezTo>
                          <a:pt x="3038" y="6042137"/>
                          <a:pt x="17355" y="5860109"/>
                          <a:pt x="0" y="5538462"/>
                        </a:cubicBezTo>
                        <a:cubicBezTo>
                          <a:pt x="-17355" y="5216815"/>
                          <a:pt x="12944" y="5288484"/>
                          <a:pt x="0" y="5116154"/>
                        </a:cubicBezTo>
                        <a:cubicBezTo>
                          <a:pt x="-12944" y="4943824"/>
                          <a:pt x="-29503" y="4734650"/>
                          <a:pt x="0" y="4513846"/>
                        </a:cubicBezTo>
                        <a:cubicBezTo>
                          <a:pt x="29503" y="4293042"/>
                          <a:pt x="-11419" y="3933905"/>
                          <a:pt x="0" y="3731538"/>
                        </a:cubicBezTo>
                        <a:cubicBezTo>
                          <a:pt x="11419" y="3529171"/>
                          <a:pt x="-5889" y="3400773"/>
                          <a:pt x="0" y="3219231"/>
                        </a:cubicBezTo>
                        <a:cubicBezTo>
                          <a:pt x="5889" y="3037689"/>
                          <a:pt x="-1365" y="2588020"/>
                          <a:pt x="0" y="2346923"/>
                        </a:cubicBezTo>
                        <a:cubicBezTo>
                          <a:pt x="1365" y="2105826"/>
                          <a:pt x="-38786" y="1654137"/>
                          <a:pt x="0" y="1474615"/>
                        </a:cubicBezTo>
                        <a:cubicBezTo>
                          <a:pt x="38786" y="1295093"/>
                          <a:pt x="17358" y="1037300"/>
                          <a:pt x="0" y="782308"/>
                        </a:cubicBezTo>
                        <a:cubicBezTo>
                          <a:pt x="-17358" y="527316"/>
                          <a:pt x="-14006" y="2259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DCCB60-A158-9597-F4AD-5423F3572A15}"/>
              </a:ext>
            </a:extLst>
          </p:cNvPr>
          <p:cNvSpPr/>
          <p:nvPr/>
        </p:nvSpPr>
        <p:spPr>
          <a:xfrm>
            <a:off x="1058287" y="651437"/>
            <a:ext cx="16200000" cy="900000"/>
          </a:xfrm>
          <a:prstGeom prst="rect">
            <a:avLst/>
          </a:prstGeom>
          <a:solidFill>
            <a:schemeClr val="bg1"/>
          </a:solidFill>
          <a:ln w="101600" cap="rnd" cmpd="sng">
            <a:solidFill>
              <a:schemeClr val="bg1"/>
            </a:solidFill>
            <a:prstDash val="solid"/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6200000"/>
                      <a:gd name="connsiteY0" fmla="*/ 0 h 9000000"/>
                      <a:gd name="connsiteX1" fmla="*/ 513000 w 16200000"/>
                      <a:gd name="connsiteY1" fmla="*/ 0 h 9000000"/>
                      <a:gd name="connsiteX2" fmla="*/ 702000 w 16200000"/>
                      <a:gd name="connsiteY2" fmla="*/ 0 h 9000000"/>
                      <a:gd name="connsiteX3" fmla="*/ 1701000 w 16200000"/>
                      <a:gd name="connsiteY3" fmla="*/ 0 h 9000000"/>
                      <a:gd name="connsiteX4" fmla="*/ 2214000 w 16200000"/>
                      <a:gd name="connsiteY4" fmla="*/ 0 h 9000000"/>
                      <a:gd name="connsiteX5" fmla="*/ 2727000 w 16200000"/>
                      <a:gd name="connsiteY5" fmla="*/ 0 h 9000000"/>
                      <a:gd name="connsiteX6" fmla="*/ 3726000 w 16200000"/>
                      <a:gd name="connsiteY6" fmla="*/ 0 h 9000000"/>
                      <a:gd name="connsiteX7" fmla="*/ 4077000 w 16200000"/>
                      <a:gd name="connsiteY7" fmla="*/ 0 h 9000000"/>
                      <a:gd name="connsiteX8" fmla="*/ 5076000 w 16200000"/>
                      <a:gd name="connsiteY8" fmla="*/ 0 h 9000000"/>
                      <a:gd name="connsiteX9" fmla="*/ 6075000 w 16200000"/>
                      <a:gd name="connsiteY9" fmla="*/ 0 h 9000000"/>
                      <a:gd name="connsiteX10" fmla="*/ 6750000 w 16200000"/>
                      <a:gd name="connsiteY10" fmla="*/ 0 h 9000000"/>
                      <a:gd name="connsiteX11" fmla="*/ 7749000 w 16200000"/>
                      <a:gd name="connsiteY11" fmla="*/ 0 h 9000000"/>
                      <a:gd name="connsiteX12" fmla="*/ 8262000 w 16200000"/>
                      <a:gd name="connsiteY12" fmla="*/ 0 h 9000000"/>
                      <a:gd name="connsiteX13" fmla="*/ 8775000 w 16200000"/>
                      <a:gd name="connsiteY13" fmla="*/ 0 h 9000000"/>
                      <a:gd name="connsiteX14" fmla="*/ 9612000 w 16200000"/>
                      <a:gd name="connsiteY14" fmla="*/ 0 h 9000000"/>
                      <a:gd name="connsiteX15" fmla="*/ 10125000 w 16200000"/>
                      <a:gd name="connsiteY15" fmla="*/ 0 h 9000000"/>
                      <a:gd name="connsiteX16" fmla="*/ 11124000 w 16200000"/>
                      <a:gd name="connsiteY16" fmla="*/ 0 h 9000000"/>
                      <a:gd name="connsiteX17" fmla="*/ 12123000 w 16200000"/>
                      <a:gd name="connsiteY17" fmla="*/ 0 h 9000000"/>
                      <a:gd name="connsiteX18" fmla="*/ 12798000 w 16200000"/>
                      <a:gd name="connsiteY18" fmla="*/ 0 h 9000000"/>
                      <a:gd name="connsiteX19" fmla="*/ 13311000 w 16200000"/>
                      <a:gd name="connsiteY19" fmla="*/ 0 h 9000000"/>
                      <a:gd name="connsiteX20" fmla="*/ 13500000 w 16200000"/>
                      <a:gd name="connsiteY20" fmla="*/ 0 h 9000000"/>
                      <a:gd name="connsiteX21" fmla="*/ 13851000 w 16200000"/>
                      <a:gd name="connsiteY21" fmla="*/ 0 h 9000000"/>
                      <a:gd name="connsiteX22" fmla="*/ 14202000 w 16200000"/>
                      <a:gd name="connsiteY22" fmla="*/ 0 h 9000000"/>
                      <a:gd name="connsiteX23" fmla="*/ 14715000 w 16200000"/>
                      <a:gd name="connsiteY23" fmla="*/ 0 h 9000000"/>
                      <a:gd name="connsiteX24" fmla="*/ 16200000 w 16200000"/>
                      <a:gd name="connsiteY24" fmla="*/ 0 h 9000000"/>
                      <a:gd name="connsiteX25" fmla="*/ 16200000 w 16200000"/>
                      <a:gd name="connsiteY25" fmla="*/ 692308 h 9000000"/>
                      <a:gd name="connsiteX26" fmla="*/ 16200000 w 16200000"/>
                      <a:gd name="connsiteY26" fmla="*/ 1384615 h 9000000"/>
                      <a:gd name="connsiteX27" fmla="*/ 16200000 w 16200000"/>
                      <a:gd name="connsiteY27" fmla="*/ 2076923 h 9000000"/>
                      <a:gd name="connsiteX28" fmla="*/ 16200000 w 16200000"/>
                      <a:gd name="connsiteY28" fmla="*/ 2949231 h 9000000"/>
                      <a:gd name="connsiteX29" fmla="*/ 16200000 w 16200000"/>
                      <a:gd name="connsiteY29" fmla="*/ 3731538 h 9000000"/>
                      <a:gd name="connsiteX30" fmla="*/ 16200000 w 16200000"/>
                      <a:gd name="connsiteY30" fmla="*/ 4153846 h 9000000"/>
                      <a:gd name="connsiteX31" fmla="*/ 16200000 w 16200000"/>
                      <a:gd name="connsiteY31" fmla="*/ 4756154 h 9000000"/>
                      <a:gd name="connsiteX32" fmla="*/ 16200000 w 16200000"/>
                      <a:gd name="connsiteY32" fmla="*/ 5628462 h 9000000"/>
                      <a:gd name="connsiteX33" fmla="*/ 16200000 w 16200000"/>
                      <a:gd name="connsiteY33" fmla="*/ 6320769 h 9000000"/>
                      <a:gd name="connsiteX34" fmla="*/ 16200000 w 16200000"/>
                      <a:gd name="connsiteY34" fmla="*/ 7103077 h 9000000"/>
                      <a:gd name="connsiteX35" fmla="*/ 16200000 w 16200000"/>
                      <a:gd name="connsiteY35" fmla="*/ 7705385 h 9000000"/>
                      <a:gd name="connsiteX36" fmla="*/ 16200000 w 16200000"/>
                      <a:gd name="connsiteY36" fmla="*/ 8397692 h 9000000"/>
                      <a:gd name="connsiteX37" fmla="*/ 16200000 w 16200000"/>
                      <a:gd name="connsiteY37" fmla="*/ 9000000 h 9000000"/>
                      <a:gd name="connsiteX38" fmla="*/ 15849000 w 16200000"/>
                      <a:gd name="connsiteY38" fmla="*/ 9000000 h 9000000"/>
                      <a:gd name="connsiteX39" fmla="*/ 15660000 w 16200000"/>
                      <a:gd name="connsiteY39" fmla="*/ 9000000 h 9000000"/>
                      <a:gd name="connsiteX40" fmla="*/ 15309000 w 16200000"/>
                      <a:gd name="connsiteY40" fmla="*/ 9000000 h 9000000"/>
                      <a:gd name="connsiteX41" fmla="*/ 14796000 w 16200000"/>
                      <a:gd name="connsiteY41" fmla="*/ 9000000 h 9000000"/>
                      <a:gd name="connsiteX42" fmla="*/ 14121000 w 16200000"/>
                      <a:gd name="connsiteY42" fmla="*/ 9000000 h 9000000"/>
                      <a:gd name="connsiteX43" fmla="*/ 13770000 w 16200000"/>
                      <a:gd name="connsiteY43" fmla="*/ 9000000 h 9000000"/>
                      <a:gd name="connsiteX44" fmla="*/ 12771000 w 16200000"/>
                      <a:gd name="connsiteY44" fmla="*/ 9000000 h 9000000"/>
                      <a:gd name="connsiteX45" fmla="*/ 12096000 w 16200000"/>
                      <a:gd name="connsiteY45" fmla="*/ 9000000 h 9000000"/>
                      <a:gd name="connsiteX46" fmla="*/ 11097000 w 16200000"/>
                      <a:gd name="connsiteY46" fmla="*/ 9000000 h 9000000"/>
                      <a:gd name="connsiteX47" fmla="*/ 10260000 w 16200000"/>
                      <a:gd name="connsiteY47" fmla="*/ 9000000 h 9000000"/>
                      <a:gd name="connsiteX48" fmla="*/ 9747000 w 16200000"/>
                      <a:gd name="connsiteY48" fmla="*/ 9000000 h 9000000"/>
                      <a:gd name="connsiteX49" fmla="*/ 8910000 w 16200000"/>
                      <a:gd name="connsiteY49" fmla="*/ 9000000 h 9000000"/>
                      <a:gd name="connsiteX50" fmla="*/ 8559000 w 16200000"/>
                      <a:gd name="connsiteY50" fmla="*/ 9000000 h 9000000"/>
                      <a:gd name="connsiteX51" fmla="*/ 7884000 w 16200000"/>
                      <a:gd name="connsiteY51" fmla="*/ 9000000 h 9000000"/>
                      <a:gd name="connsiteX52" fmla="*/ 7695000 w 16200000"/>
                      <a:gd name="connsiteY52" fmla="*/ 9000000 h 9000000"/>
                      <a:gd name="connsiteX53" fmla="*/ 6696000 w 16200000"/>
                      <a:gd name="connsiteY53" fmla="*/ 9000000 h 9000000"/>
                      <a:gd name="connsiteX54" fmla="*/ 6021000 w 16200000"/>
                      <a:gd name="connsiteY54" fmla="*/ 9000000 h 9000000"/>
                      <a:gd name="connsiteX55" fmla="*/ 5022000 w 16200000"/>
                      <a:gd name="connsiteY55" fmla="*/ 9000000 h 9000000"/>
                      <a:gd name="connsiteX56" fmla="*/ 4509000 w 16200000"/>
                      <a:gd name="connsiteY56" fmla="*/ 9000000 h 9000000"/>
                      <a:gd name="connsiteX57" fmla="*/ 4158000 w 16200000"/>
                      <a:gd name="connsiteY57" fmla="*/ 9000000 h 9000000"/>
                      <a:gd name="connsiteX58" fmla="*/ 3483000 w 16200000"/>
                      <a:gd name="connsiteY58" fmla="*/ 9000000 h 9000000"/>
                      <a:gd name="connsiteX59" fmla="*/ 2646000 w 16200000"/>
                      <a:gd name="connsiteY59" fmla="*/ 9000000 h 9000000"/>
                      <a:gd name="connsiteX60" fmla="*/ 1647000 w 16200000"/>
                      <a:gd name="connsiteY60" fmla="*/ 9000000 h 9000000"/>
                      <a:gd name="connsiteX61" fmla="*/ 810000 w 16200000"/>
                      <a:gd name="connsiteY61" fmla="*/ 9000000 h 9000000"/>
                      <a:gd name="connsiteX62" fmla="*/ 0 w 16200000"/>
                      <a:gd name="connsiteY62" fmla="*/ 9000000 h 9000000"/>
                      <a:gd name="connsiteX63" fmla="*/ 0 w 16200000"/>
                      <a:gd name="connsiteY63" fmla="*/ 8217692 h 9000000"/>
                      <a:gd name="connsiteX64" fmla="*/ 0 w 16200000"/>
                      <a:gd name="connsiteY64" fmla="*/ 7615385 h 9000000"/>
                      <a:gd name="connsiteX65" fmla="*/ 0 w 16200000"/>
                      <a:gd name="connsiteY65" fmla="*/ 7013077 h 9000000"/>
                      <a:gd name="connsiteX66" fmla="*/ 0 w 16200000"/>
                      <a:gd name="connsiteY66" fmla="*/ 6230769 h 9000000"/>
                      <a:gd name="connsiteX67" fmla="*/ 0 w 16200000"/>
                      <a:gd name="connsiteY67" fmla="*/ 5538462 h 9000000"/>
                      <a:gd name="connsiteX68" fmla="*/ 0 w 16200000"/>
                      <a:gd name="connsiteY68" fmla="*/ 5116154 h 9000000"/>
                      <a:gd name="connsiteX69" fmla="*/ 0 w 16200000"/>
                      <a:gd name="connsiteY69" fmla="*/ 4513846 h 9000000"/>
                      <a:gd name="connsiteX70" fmla="*/ 0 w 16200000"/>
                      <a:gd name="connsiteY70" fmla="*/ 3731538 h 9000000"/>
                      <a:gd name="connsiteX71" fmla="*/ 0 w 16200000"/>
                      <a:gd name="connsiteY71" fmla="*/ 3219231 h 9000000"/>
                      <a:gd name="connsiteX72" fmla="*/ 0 w 16200000"/>
                      <a:gd name="connsiteY72" fmla="*/ 2346923 h 9000000"/>
                      <a:gd name="connsiteX73" fmla="*/ 0 w 16200000"/>
                      <a:gd name="connsiteY73" fmla="*/ 1474615 h 9000000"/>
                      <a:gd name="connsiteX74" fmla="*/ 0 w 16200000"/>
                      <a:gd name="connsiteY74" fmla="*/ 782308 h 9000000"/>
                      <a:gd name="connsiteX75" fmla="*/ 0 w 16200000"/>
                      <a:gd name="connsiteY75" fmla="*/ 0 h 900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</a:cxnLst>
                    <a:rect l="l" t="t" r="r" b="b"/>
                    <a:pathLst>
                      <a:path w="16200000" h="9000000" extrusionOk="0">
                        <a:moveTo>
                          <a:pt x="0" y="0"/>
                        </a:moveTo>
                        <a:cubicBezTo>
                          <a:pt x="175838" y="18437"/>
                          <a:pt x="333497" y="17357"/>
                          <a:pt x="513000" y="0"/>
                        </a:cubicBezTo>
                        <a:cubicBezTo>
                          <a:pt x="692503" y="-17357"/>
                          <a:pt x="642892" y="-8401"/>
                          <a:pt x="702000" y="0"/>
                        </a:cubicBezTo>
                        <a:cubicBezTo>
                          <a:pt x="761108" y="8401"/>
                          <a:pt x="1343893" y="8771"/>
                          <a:pt x="1701000" y="0"/>
                        </a:cubicBezTo>
                        <a:cubicBezTo>
                          <a:pt x="2058107" y="-8771"/>
                          <a:pt x="2051973" y="-6237"/>
                          <a:pt x="2214000" y="0"/>
                        </a:cubicBezTo>
                        <a:cubicBezTo>
                          <a:pt x="2376027" y="6237"/>
                          <a:pt x="2560984" y="-17957"/>
                          <a:pt x="2727000" y="0"/>
                        </a:cubicBezTo>
                        <a:cubicBezTo>
                          <a:pt x="2893016" y="17957"/>
                          <a:pt x="3269641" y="35641"/>
                          <a:pt x="3726000" y="0"/>
                        </a:cubicBezTo>
                        <a:cubicBezTo>
                          <a:pt x="4182359" y="-35641"/>
                          <a:pt x="3941169" y="1377"/>
                          <a:pt x="4077000" y="0"/>
                        </a:cubicBezTo>
                        <a:cubicBezTo>
                          <a:pt x="4212831" y="-1377"/>
                          <a:pt x="4679712" y="-34419"/>
                          <a:pt x="5076000" y="0"/>
                        </a:cubicBezTo>
                        <a:cubicBezTo>
                          <a:pt x="5472288" y="34419"/>
                          <a:pt x="5733356" y="-7637"/>
                          <a:pt x="6075000" y="0"/>
                        </a:cubicBezTo>
                        <a:cubicBezTo>
                          <a:pt x="6416644" y="7637"/>
                          <a:pt x="6523422" y="-10409"/>
                          <a:pt x="6750000" y="0"/>
                        </a:cubicBezTo>
                        <a:cubicBezTo>
                          <a:pt x="6976578" y="10409"/>
                          <a:pt x="7479434" y="-32001"/>
                          <a:pt x="7749000" y="0"/>
                        </a:cubicBezTo>
                        <a:cubicBezTo>
                          <a:pt x="8018566" y="32001"/>
                          <a:pt x="8048274" y="22204"/>
                          <a:pt x="8262000" y="0"/>
                        </a:cubicBezTo>
                        <a:cubicBezTo>
                          <a:pt x="8475726" y="-22204"/>
                          <a:pt x="8561887" y="-2412"/>
                          <a:pt x="8775000" y="0"/>
                        </a:cubicBezTo>
                        <a:cubicBezTo>
                          <a:pt x="8988113" y="2412"/>
                          <a:pt x="9343920" y="-10605"/>
                          <a:pt x="9612000" y="0"/>
                        </a:cubicBezTo>
                        <a:cubicBezTo>
                          <a:pt x="9880080" y="10605"/>
                          <a:pt x="9951908" y="12549"/>
                          <a:pt x="10125000" y="0"/>
                        </a:cubicBezTo>
                        <a:cubicBezTo>
                          <a:pt x="10298092" y="-12549"/>
                          <a:pt x="10921800" y="735"/>
                          <a:pt x="11124000" y="0"/>
                        </a:cubicBezTo>
                        <a:cubicBezTo>
                          <a:pt x="11326200" y="-735"/>
                          <a:pt x="11831025" y="-41090"/>
                          <a:pt x="12123000" y="0"/>
                        </a:cubicBezTo>
                        <a:cubicBezTo>
                          <a:pt x="12414975" y="41090"/>
                          <a:pt x="12607684" y="-6770"/>
                          <a:pt x="12798000" y="0"/>
                        </a:cubicBezTo>
                        <a:cubicBezTo>
                          <a:pt x="12988316" y="6770"/>
                          <a:pt x="13155991" y="-9518"/>
                          <a:pt x="13311000" y="0"/>
                        </a:cubicBezTo>
                        <a:cubicBezTo>
                          <a:pt x="13466009" y="9518"/>
                          <a:pt x="13429232" y="6606"/>
                          <a:pt x="13500000" y="0"/>
                        </a:cubicBezTo>
                        <a:cubicBezTo>
                          <a:pt x="13570768" y="-6606"/>
                          <a:pt x="13760945" y="12439"/>
                          <a:pt x="13851000" y="0"/>
                        </a:cubicBezTo>
                        <a:cubicBezTo>
                          <a:pt x="13941055" y="-12439"/>
                          <a:pt x="14088307" y="-12464"/>
                          <a:pt x="14202000" y="0"/>
                        </a:cubicBezTo>
                        <a:cubicBezTo>
                          <a:pt x="14315693" y="12464"/>
                          <a:pt x="14554744" y="-16378"/>
                          <a:pt x="14715000" y="0"/>
                        </a:cubicBezTo>
                        <a:cubicBezTo>
                          <a:pt x="14875256" y="16378"/>
                          <a:pt x="15550630" y="49939"/>
                          <a:pt x="16200000" y="0"/>
                        </a:cubicBezTo>
                        <a:cubicBezTo>
                          <a:pt x="16178541" y="307093"/>
                          <a:pt x="16166381" y="415446"/>
                          <a:pt x="16200000" y="692308"/>
                        </a:cubicBezTo>
                        <a:cubicBezTo>
                          <a:pt x="16233619" y="969170"/>
                          <a:pt x="16170883" y="1076559"/>
                          <a:pt x="16200000" y="1384615"/>
                        </a:cubicBezTo>
                        <a:cubicBezTo>
                          <a:pt x="16229117" y="1692671"/>
                          <a:pt x="16181402" y="1912780"/>
                          <a:pt x="16200000" y="2076923"/>
                        </a:cubicBezTo>
                        <a:cubicBezTo>
                          <a:pt x="16218598" y="2241066"/>
                          <a:pt x="16178728" y="2674689"/>
                          <a:pt x="16200000" y="2949231"/>
                        </a:cubicBezTo>
                        <a:cubicBezTo>
                          <a:pt x="16221272" y="3223773"/>
                          <a:pt x="16213022" y="3440181"/>
                          <a:pt x="16200000" y="3731538"/>
                        </a:cubicBezTo>
                        <a:cubicBezTo>
                          <a:pt x="16186978" y="4022895"/>
                          <a:pt x="16220104" y="4054961"/>
                          <a:pt x="16200000" y="4153846"/>
                        </a:cubicBezTo>
                        <a:cubicBezTo>
                          <a:pt x="16179896" y="4252731"/>
                          <a:pt x="16226604" y="4459628"/>
                          <a:pt x="16200000" y="4756154"/>
                        </a:cubicBezTo>
                        <a:cubicBezTo>
                          <a:pt x="16173396" y="5052680"/>
                          <a:pt x="16217394" y="5341518"/>
                          <a:pt x="16200000" y="5628462"/>
                        </a:cubicBezTo>
                        <a:cubicBezTo>
                          <a:pt x="16182606" y="5915406"/>
                          <a:pt x="16216249" y="6024629"/>
                          <a:pt x="16200000" y="6320769"/>
                        </a:cubicBezTo>
                        <a:cubicBezTo>
                          <a:pt x="16183751" y="6616909"/>
                          <a:pt x="16163352" y="6940215"/>
                          <a:pt x="16200000" y="7103077"/>
                        </a:cubicBezTo>
                        <a:cubicBezTo>
                          <a:pt x="16236648" y="7265939"/>
                          <a:pt x="16180265" y="7545947"/>
                          <a:pt x="16200000" y="7705385"/>
                        </a:cubicBezTo>
                        <a:cubicBezTo>
                          <a:pt x="16219735" y="7864823"/>
                          <a:pt x="16212872" y="8106511"/>
                          <a:pt x="16200000" y="8397692"/>
                        </a:cubicBezTo>
                        <a:cubicBezTo>
                          <a:pt x="16187128" y="8688873"/>
                          <a:pt x="16207903" y="8708947"/>
                          <a:pt x="16200000" y="9000000"/>
                        </a:cubicBezTo>
                        <a:cubicBezTo>
                          <a:pt x="16091855" y="8983199"/>
                          <a:pt x="15951067" y="8999291"/>
                          <a:pt x="15849000" y="9000000"/>
                        </a:cubicBezTo>
                        <a:cubicBezTo>
                          <a:pt x="15746933" y="9000709"/>
                          <a:pt x="15730640" y="9001644"/>
                          <a:pt x="15660000" y="9000000"/>
                        </a:cubicBezTo>
                        <a:cubicBezTo>
                          <a:pt x="15589360" y="8998356"/>
                          <a:pt x="15395922" y="8999352"/>
                          <a:pt x="15309000" y="9000000"/>
                        </a:cubicBezTo>
                        <a:cubicBezTo>
                          <a:pt x="15222078" y="9000648"/>
                          <a:pt x="15000646" y="9008312"/>
                          <a:pt x="14796000" y="9000000"/>
                        </a:cubicBezTo>
                        <a:cubicBezTo>
                          <a:pt x="14591354" y="8991688"/>
                          <a:pt x="14303812" y="9020514"/>
                          <a:pt x="14121000" y="9000000"/>
                        </a:cubicBezTo>
                        <a:cubicBezTo>
                          <a:pt x="13938188" y="8979486"/>
                          <a:pt x="13868096" y="9010707"/>
                          <a:pt x="13770000" y="9000000"/>
                        </a:cubicBezTo>
                        <a:cubicBezTo>
                          <a:pt x="13671904" y="8989293"/>
                          <a:pt x="13213816" y="8975339"/>
                          <a:pt x="12771000" y="9000000"/>
                        </a:cubicBezTo>
                        <a:cubicBezTo>
                          <a:pt x="12328184" y="9024661"/>
                          <a:pt x="12319906" y="8986401"/>
                          <a:pt x="12096000" y="9000000"/>
                        </a:cubicBezTo>
                        <a:cubicBezTo>
                          <a:pt x="11872094" y="9013599"/>
                          <a:pt x="11504219" y="9049287"/>
                          <a:pt x="11097000" y="9000000"/>
                        </a:cubicBezTo>
                        <a:cubicBezTo>
                          <a:pt x="10689781" y="8950713"/>
                          <a:pt x="10594072" y="8977113"/>
                          <a:pt x="10260000" y="9000000"/>
                        </a:cubicBezTo>
                        <a:cubicBezTo>
                          <a:pt x="9925928" y="9022887"/>
                          <a:pt x="9984230" y="8987967"/>
                          <a:pt x="9747000" y="9000000"/>
                        </a:cubicBezTo>
                        <a:cubicBezTo>
                          <a:pt x="9509770" y="9012033"/>
                          <a:pt x="9209863" y="8968210"/>
                          <a:pt x="8910000" y="9000000"/>
                        </a:cubicBezTo>
                        <a:cubicBezTo>
                          <a:pt x="8610137" y="9031790"/>
                          <a:pt x="8667816" y="8982698"/>
                          <a:pt x="8559000" y="9000000"/>
                        </a:cubicBezTo>
                        <a:cubicBezTo>
                          <a:pt x="8450184" y="9017302"/>
                          <a:pt x="8066231" y="8976627"/>
                          <a:pt x="7884000" y="9000000"/>
                        </a:cubicBezTo>
                        <a:cubicBezTo>
                          <a:pt x="7701769" y="9023373"/>
                          <a:pt x="7733631" y="8993389"/>
                          <a:pt x="7695000" y="9000000"/>
                        </a:cubicBezTo>
                        <a:cubicBezTo>
                          <a:pt x="7656369" y="9006611"/>
                          <a:pt x="6977957" y="8988523"/>
                          <a:pt x="6696000" y="9000000"/>
                        </a:cubicBezTo>
                        <a:cubicBezTo>
                          <a:pt x="6414043" y="9011477"/>
                          <a:pt x="6275906" y="9015680"/>
                          <a:pt x="6021000" y="9000000"/>
                        </a:cubicBezTo>
                        <a:cubicBezTo>
                          <a:pt x="5766094" y="8984320"/>
                          <a:pt x="5493617" y="8956898"/>
                          <a:pt x="5022000" y="9000000"/>
                        </a:cubicBezTo>
                        <a:cubicBezTo>
                          <a:pt x="4550383" y="9043102"/>
                          <a:pt x="4725699" y="8994266"/>
                          <a:pt x="4509000" y="9000000"/>
                        </a:cubicBezTo>
                        <a:cubicBezTo>
                          <a:pt x="4292301" y="9005734"/>
                          <a:pt x="4325757" y="8985485"/>
                          <a:pt x="4158000" y="9000000"/>
                        </a:cubicBezTo>
                        <a:cubicBezTo>
                          <a:pt x="3990243" y="9014515"/>
                          <a:pt x="3640505" y="8968873"/>
                          <a:pt x="3483000" y="9000000"/>
                        </a:cubicBezTo>
                        <a:cubicBezTo>
                          <a:pt x="3325495" y="9031127"/>
                          <a:pt x="3054906" y="9024669"/>
                          <a:pt x="2646000" y="9000000"/>
                        </a:cubicBezTo>
                        <a:cubicBezTo>
                          <a:pt x="2237094" y="8975331"/>
                          <a:pt x="1935710" y="9045000"/>
                          <a:pt x="1647000" y="9000000"/>
                        </a:cubicBezTo>
                        <a:cubicBezTo>
                          <a:pt x="1358290" y="8955000"/>
                          <a:pt x="1220346" y="9038373"/>
                          <a:pt x="810000" y="9000000"/>
                        </a:cubicBezTo>
                        <a:cubicBezTo>
                          <a:pt x="399654" y="8961627"/>
                          <a:pt x="368425" y="8997652"/>
                          <a:pt x="0" y="9000000"/>
                        </a:cubicBezTo>
                        <a:cubicBezTo>
                          <a:pt x="10735" y="8645429"/>
                          <a:pt x="-38606" y="8538797"/>
                          <a:pt x="0" y="8217692"/>
                        </a:cubicBezTo>
                        <a:cubicBezTo>
                          <a:pt x="38606" y="7896587"/>
                          <a:pt x="24407" y="7837346"/>
                          <a:pt x="0" y="7615385"/>
                        </a:cubicBezTo>
                        <a:cubicBezTo>
                          <a:pt x="-24407" y="7393424"/>
                          <a:pt x="25844" y="7209665"/>
                          <a:pt x="0" y="7013077"/>
                        </a:cubicBezTo>
                        <a:cubicBezTo>
                          <a:pt x="-25844" y="6816489"/>
                          <a:pt x="-3038" y="6419401"/>
                          <a:pt x="0" y="6230769"/>
                        </a:cubicBezTo>
                        <a:cubicBezTo>
                          <a:pt x="3038" y="6042137"/>
                          <a:pt x="17355" y="5860109"/>
                          <a:pt x="0" y="5538462"/>
                        </a:cubicBezTo>
                        <a:cubicBezTo>
                          <a:pt x="-17355" y="5216815"/>
                          <a:pt x="12944" y="5288484"/>
                          <a:pt x="0" y="5116154"/>
                        </a:cubicBezTo>
                        <a:cubicBezTo>
                          <a:pt x="-12944" y="4943824"/>
                          <a:pt x="-29503" y="4734650"/>
                          <a:pt x="0" y="4513846"/>
                        </a:cubicBezTo>
                        <a:cubicBezTo>
                          <a:pt x="29503" y="4293042"/>
                          <a:pt x="-11419" y="3933905"/>
                          <a:pt x="0" y="3731538"/>
                        </a:cubicBezTo>
                        <a:cubicBezTo>
                          <a:pt x="11419" y="3529171"/>
                          <a:pt x="-5889" y="3400773"/>
                          <a:pt x="0" y="3219231"/>
                        </a:cubicBezTo>
                        <a:cubicBezTo>
                          <a:pt x="5889" y="3037689"/>
                          <a:pt x="-1365" y="2588020"/>
                          <a:pt x="0" y="2346923"/>
                        </a:cubicBezTo>
                        <a:cubicBezTo>
                          <a:pt x="1365" y="2105826"/>
                          <a:pt x="-38786" y="1654137"/>
                          <a:pt x="0" y="1474615"/>
                        </a:cubicBezTo>
                        <a:cubicBezTo>
                          <a:pt x="38786" y="1295093"/>
                          <a:pt x="17358" y="1037300"/>
                          <a:pt x="0" y="782308"/>
                        </a:cubicBezTo>
                        <a:cubicBezTo>
                          <a:pt x="-17358" y="527316"/>
                          <a:pt x="-14006" y="2259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B567CD98-BBF6-DE6C-A56E-0BA03D84ED44}"/>
              </a:ext>
            </a:extLst>
          </p:cNvPr>
          <p:cNvGrpSpPr/>
          <p:nvPr/>
        </p:nvGrpSpPr>
        <p:grpSpPr>
          <a:xfrm>
            <a:off x="15981030" y="885437"/>
            <a:ext cx="769257" cy="432000"/>
            <a:chOff x="15984000" y="864000"/>
            <a:chExt cx="769257" cy="432000"/>
          </a:xfrm>
        </p:grpSpPr>
        <p:cxnSp>
          <p:nvCxnSpPr>
            <p:cNvPr id="9" name="Connecteur droit 8">
              <a:extLst>
                <a:ext uri="{FF2B5EF4-FFF2-40B4-BE49-F238E27FC236}">
                  <a16:creationId xmlns:a16="http://schemas.microsoft.com/office/drawing/2014/main" id="{1C574CC9-EDC0-BF17-8F74-EF196500570C}"/>
                </a:ext>
              </a:extLst>
            </p:cNvPr>
            <p:cNvCxnSpPr>
              <a:cxnSpLocks/>
            </p:cNvCxnSpPr>
            <p:nvPr/>
          </p:nvCxnSpPr>
          <p:spPr>
            <a:xfrm>
              <a:off x="15984000" y="864000"/>
              <a:ext cx="769257" cy="0"/>
            </a:xfrm>
            <a:prstGeom prst="line">
              <a:avLst/>
            </a:prstGeom>
            <a:ln w="76200" cap="rnd" cmpd="sng">
              <a:solidFill>
                <a:srgbClr val="1E73BE"/>
              </a:solidFill>
              <a:round/>
              <a:headEnd type="none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10">
              <a:extLst>
                <a:ext uri="{FF2B5EF4-FFF2-40B4-BE49-F238E27FC236}">
                  <a16:creationId xmlns:a16="http://schemas.microsoft.com/office/drawing/2014/main" id="{A98DCCB3-A521-D25F-22F1-4FCE57718A6F}"/>
                </a:ext>
              </a:extLst>
            </p:cNvPr>
            <p:cNvCxnSpPr>
              <a:cxnSpLocks/>
            </p:cNvCxnSpPr>
            <p:nvPr/>
          </p:nvCxnSpPr>
          <p:spPr>
            <a:xfrm>
              <a:off x="15984000" y="1080000"/>
              <a:ext cx="769257" cy="0"/>
            </a:xfrm>
            <a:prstGeom prst="line">
              <a:avLst/>
            </a:prstGeom>
            <a:ln w="76200" cap="rnd" cmpd="sng">
              <a:solidFill>
                <a:srgbClr val="1E73BE"/>
              </a:solidFill>
              <a:round/>
              <a:headEnd type="none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>
              <a:extLst>
                <a:ext uri="{FF2B5EF4-FFF2-40B4-BE49-F238E27FC236}">
                  <a16:creationId xmlns:a16="http://schemas.microsoft.com/office/drawing/2014/main" id="{78560DFD-FCC1-D9F5-C536-71C2A26ADD59}"/>
                </a:ext>
              </a:extLst>
            </p:cNvPr>
            <p:cNvCxnSpPr>
              <a:cxnSpLocks/>
            </p:cNvCxnSpPr>
            <p:nvPr/>
          </p:nvCxnSpPr>
          <p:spPr>
            <a:xfrm>
              <a:off x="15984000" y="1296000"/>
              <a:ext cx="769257" cy="0"/>
            </a:xfrm>
            <a:prstGeom prst="line">
              <a:avLst/>
            </a:prstGeom>
            <a:ln w="76200" cap="rnd" cmpd="sng">
              <a:solidFill>
                <a:srgbClr val="1E73BE"/>
              </a:solidFill>
              <a:round/>
              <a:headEnd type="none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ZoneTexte 14">
            <a:extLst>
              <a:ext uri="{FF2B5EF4-FFF2-40B4-BE49-F238E27FC236}">
                <a16:creationId xmlns:a16="http://schemas.microsoft.com/office/drawing/2014/main" id="{F400E9B9-410B-696E-5462-B4A2D1F8C700}"/>
              </a:ext>
            </a:extLst>
          </p:cNvPr>
          <p:cNvSpPr txBox="1"/>
          <p:nvPr/>
        </p:nvSpPr>
        <p:spPr>
          <a:xfrm>
            <a:off x="7637679" y="184935"/>
            <a:ext cx="304121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600" dirty="0" err="1">
                <a:solidFill>
                  <a:srgbClr val="1E73BE"/>
                </a:solidFill>
                <a:latin typeface="Wolf in the City Light" panose="02000000000000000000" pitchFamily="2" charset="0"/>
              </a:rPr>
              <a:t>Kro</a:t>
            </a:r>
            <a:r>
              <a:rPr lang="fr-FR" sz="9600" spc="-300" dirty="0" err="1">
                <a:solidFill>
                  <a:srgbClr val="1E73BE"/>
                </a:solidFill>
                <a:latin typeface="Wolf in the City Light" panose="02000000000000000000" pitchFamily="2" charset="0"/>
              </a:rPr>
              <a:t>zM</a:t>
            </a:r>
            <a:r>
              <a:rPr lang="fr-FR" sz="9600" spc="-150" dirty="0" err="1">
                <a:solidFill>
                  <a:srgbClr val="1E73BE"/>
                </a:solidFill>
                <a:latin typeface="Wolf in the City Light" panose="02000000000000000000" pitchFamily="2" charset="0"/>
              </a:rPr>
              <a:t>otion</a:t>
            </a:r>
            <a:endParaRPr lang="fr-FR" sz="7000" spc="-150" dirty="0">
              <a:solidFill>
                <a:srgbClr val="1E73BE"/>
              </a:solidFill>
              <a:latin typeface="Wolf in the City Light" panose="02000000000000000000" pitchFamily="2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98E3F75-AB07-BC26-8F02-1FDBED2C41F1}"/>
              </a:ext>
            </a:extLst>
          </p:cNvPr>
          <p:cNvSpPr/>
          <p:nvPr/>
        </p:nvSpPr>
        <p:spPr>
          <a:xfrm>
            <a:off x="4105458" y="6954745"/>
            <a:ext cx="3335561" cy="315485"/>
          </a:xfrm>
          <a:prstGeom prst="rect">
            <a:avLst/>
          </a:prstGeom>
          <a:solidFill>
            <a:srgbClr val="1E73BE"/>
          </a:solidFill>
          <a:ln w="76200" cap="rnd" cmpd="sng">
            <a:solidFill>
              <a:srgbClr val="1E73BE"/>
            </a:solidFill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9B214B-946D-14F7-429A-FC4B3CC010B0}"/>
              </a:ext>
            </a:extLst>
          </p:cNvPr>
          <p:cNvSpPr txBox="1"/>
          <p:nvPr/>
        </p:nvSpPr>
        <p:spPr>
          <a:xfrm>
            <a:off x="0" y="6220918"/>
            <a:ext cx="788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>
                <a:latin typeface="Sunday"/>
              </a:rPr>
              <a:t>Wakfu</a:t>
            </a:r>
            <a:endParaRPr lang="fr-FR" dirty="0">
              <a:latin typeface="Sunday"/>
            </a:endParaRPr>
          </a:p>
        </p:txBody>
      </p:sp>
    </p:spTree>
    <p:extLst>
      <p:ext uri="{BB962C8B-B14F-4D97-AF65-F5344CB8AC3E}">
        <p14:creationId xmlns:p14="http://schemas.microsoft.com/office/powerpoint/2010/main" val="2295234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22</TotalTime>
  <Words>2</Words>
  <Application>Microsoft Office PowerPoint</Application>
  <PresentationFormat>Personnalisé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Sunday</vt:lpstr>
      <vt:lpstr>Wolf in the City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Maxence Rouleau</dc:creator>
  <cp:lastModifiedBy>Maxence Rouleau</cp:lastModifiedBy>
  <cp:revision>1</cp:revision>
  <dcterms:created xsi:type="dcterms:W3CDTF">2025-07-05T11:21:05Z</dcterms:created>
  <dcterms:modified xsi:type="dcterms:W3CDTF">2025-07-05T11:43:49Z</dcterms:modified>
</cp:coreProperties>
</file>